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60" r:id="rId5"/>
    <p:sldId id="261" r:id="rId6"/>
    <p:sldId id="263" r:id="rId7"/>
    <p:sldId id="262" r:id="rId8"/>
    <p:sldId id="265" r:id="rId9"/>
    <p:sldId id="270" r:id="rId10"/>
    <p:sldId id="266" r:id="rId11"/>
    <p:sldId id="267" r:id="rId12"/>
    <p:sldId id="268" r:id="rId13"/>
    <p:sldId id="269" r:id="rId14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800" b="0" i="0" u="none" strike="noStrike" cap="none" spc="0" normalizeH="0" baseline="0">
        <a:ln>
          <a:noFill/>
        </a:ln>
        <a:solidFill>
          <a:srgbClr val="EEEEEE"/>
        </a:solidFill>
        <a:effectLst/>
        <a:uFillTx/>
        <a:latin typeface="Helvetica Neue Bold Condensed"/>
        <a:ea typeface="Helvetica Neue Bold Condensed"/>
        <a:cs typeface="Helvetica Neue Bold Condensed"/>
        <a:sym typeface="Helvetica Neue Bold Condensed"/>
      </a:defRPr>
    </a:lvl1pPr>
    <a:lvl2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800" b="0" i="0" u="none" strike="noStrike" cap="none" spc="0" normalizeH="0" baseline="0">
        <a:ln>
          <a:noFill/>
        </a:ln>
        <a:solidFill>
          <a:srgbClr val="EEEEEE"/>
        </a:solidFill>
        <a:effectLst/>
        <a:uFillTx/>
        <a:latin typeface="Helvetica Neue Bold Condensed"/>
        <a:ea typeface="Helvetica Neue Bold Condensed"/>
        <a:cs typeface="Helvetica Neue Bold Condensed"/>
        <a:sym typeface="Helvetica Neue Bold Condensed"/>
      </a:defRPr>
    </a:lvl2pPr>
    <a:lvl3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800" b="0" i="0" u="none" strike="noStrike" cap="none" spc="0" normalizeH="0" baseline="0">
        <a:ln>
          <a:noFill/>
        </a:ln>
        <a:solidFill>
          <a:srgbClr val="EEEEEE"/>
        </a:solidFill>
        <a:effectLst/>
        <a:uFillTx/>
        <a:latin typeface="Helvetica Neue Bold Condensed"/>
        <a:ea typeface="Helvetica Neue Bold Condensed"/>
        <a:cs typeface="Helvetica Neue Bold Condensed"/>
        <a:sym typeface="Helvetica Neue Bold Condensed"/>
      </a:defRPr>
    </a:lvl3pPr>
    <a:lvl4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800" b="0" i="0" u="none" strike="noStrike" cap="none" spc="0" normalizeH="0" baseline="0">
        <a:ln>
          <a:noFill/>
        </a:ln>
        <a:solidFill>
          <a:srgbClr val="EEEEEE"/>
        </a:solidFill>
        <a:effectLst/>
        <a:uFillTx/>
        <a:latin typeface="Helvetica Neue Bold Condensed"/>
        <a:ea typeface="Helvetica Neue Bold Condensed"/>
        <a:cs typeface="Helvetica Neue Bold Condensed"/>
        <a:sym typeface="Helvetica Neue Bold Condensed"/>
      </a:defRPr>
    </a:lvl4pPr>
    <a:lvl5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800" b="0" i="0" u="none" strike="noStrike" cap="none" spc="0" normalizeH="0" baseline="0">
        <a:ln>
          <a:noFill/>
        </a:ln>
        <a:solidFill>
          <a:srgbClr val="EEEEEE"/>
        </a:solidFill>
        <a:effectLst/>
        <a:uFillTx/>
        <a:latin typeface="Helvetica Neue Bold Condensed"/>
        <a:ea typeface="Helvetica Neue Bold Condensed"/>
        <a:cs typeface="Helvetica Neue Bold Condensed"/>
        <a:sym typeface="Helvetica Neue Bold Condensed"/>
      </a:defRPr>
    </a:lvl5pPr>
    <a:lvl6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800" b="0" i="0" u="none" strike="noStrike" cap="none" spc="0" normalizeH="0" baseline="0">
        <a:ln>
          <a:noFill/>
        </a:ln>
        <a:solidFill>
          <a:srgbClr val="EEEEEE"/>
        </a:solidFill>
        <a:effectLst/>
        <a:uFillTx/>
        <a:latin typeface="Helvetica Neue Bold Condensed"/>
        <a:ea typeface="Helvetica Neue Bold Condensed"/>
        <a:cs typeface="Helvetica Neue Bold Condensed"/>
        <a:sym typeface="Helvetica Neue Bold Condensed"/>
      </a:defRPr>
    </a:lvl6pPr>
    <a:lvl7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800" b="0" i="0" u="none" strike="noStrike" cap="none" spc="0" normalizeH="0" baseline="0">
        <a:ln>
          <a:noFill/>
        </a:ln>
        <a:solidFill>
          <a:srgbClr val="EEEEEE"/>
        </a:solidFill>
        <a:effectLst/>
        <a:uFillTx/>
        <a:latin typeface="Helvetica Neue Bold Condensed"/>
        <a:ea typeface="Helvetica Neue Bold Condensed"/>
        <a:cs typeface="Helvetica Neue Bold Condensed"/>
        <a:sym typeface="Helvetica Neue Bold Condensed"/>
      </a:defRPr>
    </a:lvl7pPr>
    <a:lvl8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800" b="0" i="0" u="none" strike="noStrike" cap="none" spc="0" normalizeH="0" baseline="0">
        <a:ln>
          <a:noFill/>
        </a:ln>
        <a:solidFill>
          <a:srgbClr val="EEEEEE"/>
        </a:solidFill>
        <a:effectLst/>
        <a:uFillTx/>
        <a:latin typeface="Helvetica Neue Bold Condensed"/>
        <a:ea typeface="Helvetica Neue Bold Condensed"/>
        <a:cs typeface="Helvetica Neue Bold Condensed"/>
        <a:sym typeface="Helvetica Neue Bold Condensed"/>
      </a:defRPr>
    </a:lvl8pPr>
    <a:lvl9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800" b="0" i="0" u="none" strike="noStrike" cap="none" spc="0" normalizeH="0" baseline="0">
        <a:ln>
          <a:noFill/>
        </a:ln>
        <a:solidFill>
          <a:srgbClr val="EEEEEE"/>
        </a:solidFill>
        <a:effectLst/>
        <a:uFillTx/>
        <a:latin typeface="Helvetica Neue Bold Condensed"/>
        <a:ea typeface="Helvetica Neue Bold Condensed"/>
        <a:cs typeface="Helvetica Neue Bold Condensed"/>
        <a:sym typeface="Helvetica Neue Bold Condensed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n" i="off">
        <a:font>
          <a:latin typeface="Helvetica Neue Bold Condensed"/>
          <a:ea typeface="Helvetica Neue Bold Condensed"/>
          <a:cs typeface="Helvetica Neue Bold Condensed"/>
        </a:font>
        <a:srgbClr val="2D2D2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4D7"/>
          </a:solidFill>
        </a:fill>
      </a:tcStyle>
    </a:wholeTbl>
    <a:band2H>
      <a:tcTxStyle/>
      <a:tcStyle>
        <a:tcBdr/>
        <a:fill>
          <a:solidFill>
            <a:srgbClr val="DDDBCF"/>
          </a:solidFill>
        </a:fill>
      </a:tcStyle>
    </a:band2H>
    <a:firstCol>
      <a:tcTxStyle b="on" i="off">
        <a:font>
          <a:latin typeface="Helvetica Neue Bold Condensed"/>
          <a:ea typeface="Helvetica Neue Bold Condensed"/>
          <a:cs typeface="Helvetica Neue Bold Condensed"/>
        </a:font>
        <a:srgbClr val="2D2D2D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AC9C88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6D4C8"/>
          </a:solidFill>
        </a:fill>
      </a:tcStyle>
    </a:firstCol>
    <a:lastRow>
      <a:tcTxStyle b="on" i="off">
        <a:font>
          <a:latin typeface="Helvetica Neue Bold Condensed"/>
          <a:ea typeface="Helvetica Neue Bold Condensed"/>
          <a:cs typeface="Helvetica Neue Bold Condensed"/>
        </a:font>
        <a:srgbClr val="2D2D2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878889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878889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BDBDBD"/>
          </a:solidFill>
        </a:fill>
      </a:tcStyle>
    </a:lastRow>
    <a:firstRow>
      <a:tcTxStyle b="on" i="off">
        <a:font>
          <a:latin typeface="Helvetica Neue Bold Condensed"/>
          <a:ea typeface="Helvetica Neue Bold Condensed"/>
          <a:cs typeface="Helvetica Neue Bold Condense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8F2817"/>
              </a:solidFill>
              <a:prstDash val="solid"/>
              <a:miter lim="400000"/>
            </a:ln>
          </a:bottom>
          <a:insideH>
            <a:ln w="12700" cap="flat">
              <a:solidFill>
                <a:srgbClr val="8F2817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B8341D"/>
          </a:solidFill>
        </a:fill>
      </a:tcStyle>
    </a:firstRow>
  </a:tblStyle>
  <a:tblStyle styleId="{C7B018BB-80A7-4F77-B60F-C8B233D01FF8}" styleName="">
    <a:tblBg/>
    <a:wholeTbl>
      <a:tcTxStyle b="on" i="off">
        <a:font>
          <a:latin typeface="Helvetica Neue Bold Condensed"/>
          <a:ea typeface="Helvetica Neue Bold Condensed"/>
          <a:cs typeface="Helvetica Neue Bold Condensed"/>
        </a:font>
        <a:srgbClr val="2D2D2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AC9C88"/>
              </a:solidFill>
              <a:prstDash val="solid"/>
              <a:miter lim="400000"/>
            </a:ln>
          </a:top>
          <a:bottom>
            <a:ln w="12700" cap="flat">
              <a:solidFill>
                <a:srgbClr val="AC9C88"/>
              </a:solidFill>
              <a:prstDash val="solid"/>
              <a:miter lim="400000"/>
            </a:ln>
          </a:bottom>
          <a:insideH>
            <a:ln w="12700" cap="flat">
              <a:solidFill>
                <a:srgbClr val="AC9C8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0EEE0"/>
          </a:solidFill>
        </a:fill>
      </a:tcStyle>
    </a:wholeTbl>
    <a:band2H>
      <a:tcTxStyle/>
      <a:tcStyle>
        <a:tcBdr/>
        <a:fill>
          <a:solidFill>
            <a:srgbClr val="F0EEE0">
              <a:alpha val="93000"/>
            </a:srgbClr>
          </a:solidFill>
        </a:fill>
      </a:tcStyle>
    </a:band2H>
    <a:firstCol>
      <a:tcTxStyle b="on" i="off">
        <a:font>
          <a:latin typeface="Helvetica Neue Bold Condensed"/>
          <a:ea typeface="Helvetica Neue Bold Condensed"/>
          <a:cs typeface="Helvetica Neue Bold Condensed"/>
        </a:font>
        <a:srgbClr val="2D2D2D"/>
      </a:tcTxStyle>
      <a:tcStyle>
        <a:tcBdr>
          <a:left>
            <a:ln w="12700" cap="flat">
              <a:solidFill>
                <a:srgbClr val="5F5857"/>
              </a:solidFill>
              <a:prstDash val="solid"/>
              <a:miter lim="400000"/>
            </a:ln>
          </a:left>
          <a:right>
            <a:ln w="25400" cap="flat">
              <a:solidFill>
                <a:srgbClr val="AC9C88"/>
              </a:solidFill>
              <a:prstDash val="solid"/>
              <a:miter lim="400000"/>
            </a:ln>
          </a:right>
          <a:top>
            <a:ln w="12700" cap="flat">
              <a:solidFill>
                <a:srgbClr val="AC9C88"/>
              </a:solidFill>
              <a:prstDash val="solid"/>
              <a:miter lim="400000"/>
            </a:ln>
          </a:top>
          <a:bottom>
            <a:ln w="12700" cap="flat">
              <a:solidFill>
                <a:srgbClr val="AC9C88"/>
              </a:solidFill>
              <a:prstDash val="solid"/>
              <a:miter lim="400000"/>
            </a:ln>
          </a:bottom>
          <a:insideH>
            <a:ln w="12700" cap="flat">
              <a:solidFill>
                <a:srgbClr val="AC9C8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 Bold Condensed"/>
          <a:ea typeface="Helvetica Neue Bold Condensed"/>
          <a:cs typeface="Helvetica Neue Bold Condense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5F5857"/>
              </a:solidFill>
              <a:prstDash val="solid"/>
              <a:miter lim="400000"/>
            </a:ln>
          </a:bottom>
          <a:insideH>
            <a:ln w="12700" cap="flat">
              <a:solidFill>
                <a:srgbClr val="97231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 Bold Condensed"/>
          <a:ea typeface="Helvetica Neue Bold Condensed"/>
          <a:cs typeface="Helvetica Neue Bold Condense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F5857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B14019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EEE7283C-3CF3-47DC-8721-378D4A62B228}" styleName="">
    <a:tblBg/>
    <a:wholeTbl>
      <a:tcTxStyle b="on" i="off">
        <a:font>
          <a:latin typeface="Helvetica Neue Bold Condensed"/>
          <a:ea typeface="Helvetica Neue Bold Condensed"/>
          <a:cs typeface="Helvetica Neue Bold Condensed"/>
        </a:font>
        <a:srgbClr val="2D2D2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AC9C88"/>
              </a:solidFill>
              <a:prstDash val="solid"/>
              <a:miter lim="400000"/>
            </a:ln>
          </a:top>
          <a:bottom>
            <a:ln w="12700" cap="flat">
              <a:solidFill>
                <a:srgbClr val="AC9C88"/>
              </a:solidFill>
              <a:prstDash val="solid"/>
              <a:miter lim="400000"/>
            </a:ln>
          </a:bottom>
          <a:insideH>
            <a:ln w="12700" cap="flat">
              <a:solidFill>
                <a:srgbClr val="AC9C8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0EEE0"/>
          </a:solidFill>
        </a:fill>
      </a:tcStyle>
    </a:wholeTbl>
    <a:band2H>
      <a:tcTxStyle/>
      <a:tcStyle>
        <a:tcBdr/>
        <a:fill>
          <a:solidFill>
            <a:srgbClr val="F0EEE0">
              <a:alpha val="93000"/>
            </a:srgbClr>
          </a:solidFill>
        </a:fill>
      </a:tcStyle>
    </a:band2H>
    <a:firstCol>
      <a:tcTxStyle b="on" i="off">
        <a:font>
          <a:latin typeface="Helvetica Neue Bold Condensed"/>
          <a:ea typeface="Helvetica Neue Bold Condensed"/>
          <a:cs typeface="Helvetica Neue Bold Condensed"/>
        </a:font>
        <a:srgbClr val="2D2D2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AC9C88"/>
              </a:solidFill>
              <a:prstDash val="solid"/>
              <a:miter lim="400000"/>
            </a:ln>
          </a:top>
          <a:bottom>
            <a:ln w="12700" cap="flat">
              <a:solidFill>
                <a:srgbClr val="AC9C88"/>
              </a:solidFill>
              <a:prstDash val="solid"/>
              <a:miter lim="400000"/>
            </a:ln>
          </a:bottom>
          <a:insideH>
            <a:ln w="12700" cap="flat">
              <a:solidFill>
                <a:srgbClr val="AC9C8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6D4C8"/>
          </a:solidFill>
        </a:fill>
      </a:tcStyle>
    </a:firstCol>
    <a:lastRow>
      <a:tcTxStyle b="on" i="off">
        <a:font>
          <a:latin typeface="Helvetica Neue Bold Condensed"/>
          <a:ea typeface="Helvetica Neue Bold Condensed"/>
          <a:cs typeface="Helvetica Neue Bold Condensed"/>
        </a:font>
        <a:srgbClr val="2D2D2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29124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4AA2A"/>
          </a:solidFill>
        </a:fill>
      </a:tcStyle>
    </a:lastRow>
    <a:firstRow>
      <a:tcTxStyle b="on" i="off">
        <a:font>
          <a:latin typeface="Helvetica Neue Bold Condensed"/>
          <a:ea typeface="Helvetica Neue Bold Condensed"/>
          <a:cs typeface="Helvetica Neue Bold Condense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AAAAA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58585"/>
          </a:solidFill>
        </a:fill>
      </a:tcStyle>
    </a:firstRow>
  </a:tblStyle>
  <a:tblStyle styleId="{CF821DB8-F4EB-4A41-A1BA-3FCAFE7338EE}" styleName="">
    <a:tblBg/>
    <a:wholeTbl>
      <a:tcTxStyle b="on" i="off">
        <a:font>
          <a:latin typeface="Helvetica Neue Bold Condensed"/>
          <a:ea typeface="Helvetica Neue Bold Condensed"/>
          <a:cs typeface="Helvetica Neue Bold Condense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797979">
                  <a:alpha val="38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797979">
                  <a:alpha val="38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797979">
                  <a:alpha val="38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86B5C3">
              <a:alpha val="14000"/>
            </a:srgbClr>
          </a:solidFill>
        </a:fill>
      </a:tcStyle>
    </a:band2H>
    <a:firstCol>
      <a:tcTxStyle b="on" i="off">
        <a:font>
          <a:latin typeface="Helvetica Neue Bold Condensed"/>
          <a:ea typeface="Helvetica Neue Bold Condensed"/>
          <a:cs typeface="Helvetica Neue Bold Condensed"/>
        </a:font>
        <a:srgbClr val="2D2D2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86B5C3">
                  <a:alpha val="75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86B5C3">
                  <a:alpha val="75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86B5C3">
                  <a:alpha val="75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 Bold Condensed"/>
          <a:ea typeface="Helvetica Neue Bold Condensed"/>
          <a:cs typeface="Helvetica Neue Bold Condense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86B5C3">
                  <a:alpha val="75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 Bold Condensed"/>
          <a:ea typeface="Helvetica Neue Bold Condensed"/>
          <a:cs typeface="Helvetica Neue Bold Condense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86B5C3">
                  <a:alpha val="75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33BA23B1-9221-436E-865A-0063620EA4FD}" styleName="">
    <a:tblBg/>
    <a:wholeTbl>
      <a:tcTxStyle b="on" i="off">
        <a:font>
          <a:latin typeface="Helvetica Neue Bold Condensed"/>
          <a:ea typeface="Helvetica Neue Bold Condensed"/>
          <a:cs typeface="Helvetica Neue Bold Condensed"/>
        </a:font>
        <a:srgbClr val="FFFFFF"/>
      </a:tcTxStyle>
      <a:tcStyle>
        <a:tcBdr>
          <a:left>
            <a:ln w="12700" cap="flat">
              <a:solidFill>
                <a:srgbClr val="9F9F9F"/>
              </a:solidFill>
              <a:prstDash val="solid"/>
              <a:miter lim="400000"/>
            </a:ln>
          </a:left>
          <a:right>
            <a:ln w="12700" cap="flat">
              <a:solidFill>
                <a:srgbClr val="9F9F9F"/>
              </a:solidFill>
              <a:prstDash val="solid"/>
              <a:miter lim="400000"/>
            </a:ln>
          </a:right>
          <a:top>
            <a:ln w="12700" cap="flat">
              <a:solidFill>
                <a:srgbClr val="9F9F9F"/>
              </a:solidFill>
              <a:prstDash val="solid"/>
              <a:miter lim="400000"/>
            </a:ln>
          </a:top>
          <a:bottom>
            <a:ln w="12700" cap="flat">
              <a:solidFill>
                <a:srgbClr val="9F9F9F"/>
              </a:solidFill>
              <a:prstDash val="solid"/>
              <a:miter lim="400000"/>
            </a:ln>
          </a:bottom>
          <a:insideH>
            <a:ln w="12700" cap="flat">
              <a:solidFill>
                <a:srgbClr val="9F9F9F"/>
              </a:solidFill>
              <a:prstDash val="solid"/>
              <a:miter lim="400000"/>
            </a:ln>
          </a:insideH>
          <a:insideV>
            <a:ln w="12700" cap="flat">
              <a:solidFill>
                <a:srgbClr val="9F9F9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979">
              <a:alpha val="38000"/>
            </a:srgbClr>
          </a:solidFill>
        </a:fill>
      </a:tcStyle>
    </a:band2H>
    <a:firstCol>
      <a:tcTxStyle b="on" i="off">
        <a:font>
          <a:latin typeface="Helvetica Neue Bold Condensed"/>
          <a:ea typeface="Helvetica Neue Bold Condensed"/>
          <a:cs typeface="Helvetica Neue Bold Condensed"/>
        </a:font>
        <a:srgbClr val="2D2D2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BABABA"/>
          </a:solidFill>
        </a:fill>
      </a:tcStyle>
    </a:firstCol>
    <a:lastRow>
      <a:tcTxStyle b="on" i="off">
        <a:font>
          <a:latin typeface="Helvetica Neue Bold Condensed"/>
          <a:ea typeface="Helvetica Neue Bold Condensed"/>
          <a:cs typeface="Helvetica Neue Bold Condense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525A5D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B8B8B"/>
          </a:solidFill>
        </a:fill>
      </a:tcStyle>
    </a:lastRow>
    <a:firstRow>
      <a:tcTxStyle b="on" i="off">
        <a:font>
          <a:latin typeface="Helvetica Neue Bold Condensed"/>
          <a:ea typeface="Helvetica Neue Bold Condensed"/>
          <a:cs typeface="Helvetica Neue Bold Condense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525A5D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B8B8B"/>
          </a:solidFill>
        </a:fill>
      </a:tcStyle>
    </a:firstRow>
  </a:tblStyle>
  <a:tblStyle styleId="{2708684C-4D16-4618-839F-0558EEFCDFE6}" styleName="">
    <a:tblBg/>
    <a:wholeTbl>
      <a:tcTxStyle b="on" i="off">
        <a:font>
          <a:latin typeface="Helvetica Neue Bold Condensed"/>
          <a:ea typeface="Helvetica Neue Bold Condensed"/>
          <a:cs typeface="Helvetica Neue Bold Condensed"/>
        </a:font>
        <a:srgbClr val="FFFFFF"/>
      </a:tcTxStyle>
      <a:tcStyle>
        <a:tcBdr>
          <a:left>
            <a:ln w="12700" cap="flat">
              <a:solidFill>
                <a:srgbClr val="FFFFFF">
                  <a:alpha val="45000"/>
                </a:srgbClr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FFFFFF">
                  <a:alpha val="45000"/>
                </a:srgbClr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FFFFFF">
                  <a:alpha val="45000"/>
                </a:srgbClr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FFFFFF">
                  <a:alpha val="45000"/>
                </a:srgbClr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FFFFFF">
                  <a:alpha val="45000"/>
                </a:srgbClr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FFFFFF">
                  <a:alpha val="45000"/>
                </a:srgbClr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979">
              <a:alpha val="25000"/>
            </a:srgbClr>
          </a:solidFill>
        </a:fill>
      </a:tcStyle>
    </a:band2H>
    <a:firstCol>
      <a:tcTxStyle b="on" i="off">
        <a:font>
          <a:latin typeface="Helvetica Neue Bold Condensed"/>
          <a:ea typeface="Helvetica Neue Bold Condensed"/>
          <a:cs typeface="Helvetica Neue Bold Condense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45000"/>
                </a:srgbClr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FFFFFF">
                  <a:alpha val="45000"/>
                </a:srgbClr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FFFFFF">
                  <a:alpha val="45000"/>
                </a:srgbClr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FFFFFF">
                  <a:alpha val="45000"/>
                </a:srgbClr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 Bold Condensed"/>
          <a:ea typeface="Helvetica Neue Bold Condensed"/>
          <a:cs typeface="Helvetica Neue Bold Condensed"/>
        </a:font>
        <a:srgbClr val="FFFFFF"/>
      </a:tcTxStyle>
      <a:tcStyle>
        <a:tcBdr>
          <a:left>
            <a:ln w="12700" cap="flat">
              <a:solidFill>
                <a:srgbClr val="FFFFFF">
                  <a:alpha val="45000"/>
                </a:srgbClr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FFFFFF">
                  <a:alpha val="45000"/>
                </a:srgbClr>
              </a:solidFill>
              <a:custDash>
                <a:ds d="200000" sp="200000"/>
              </a:custDash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>
                  <a:alpha val="45000"/>
                </a:srgbClr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FFFFFF">
                  <a:alpha val="45000"/>
                </a:srgbClr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 Bold Condensed"/>
          <a:ea typeface="Helvetica Neue Bold Condensed"/>
          <a:cs typeface="Helvetica Neue Bold Condensed"/>
        </a:font>
        <a:srgbClr val="FFFFFF"/>
      </a:tcTxStyle>
      <a:tcStyle>
        <a:tcBdr>
          <a:left>
            <a:ln w="12700" cap="flat">
              <a:solidFill>
                <a:srgbClr val="FFFFFF">
                  <a:alpha val="45000"/>
                </a:srgbClr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FFFFFF">
                  <a:alpha val="45000"/>
                </a:srgbClr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45000"/>
                </a:srgbClr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FFFFFF">
                  <a:alpha val="45000"/>
                </a:srgbClr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7" d="100"/>
          <a:sy n="57" d="100"/>
        </p:scale>
        <p:origin x="109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1" name="Shape 141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47979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1270000" y="1943100"/>
            <a:ext cx="10464800" cy="2997200"/>
          </a:xfrm>
          <a:prstGeom prst="rect">
            <a:avLst/>
          </a:prstGeom>
        </p:spPr>
        <p:txBody>
          <a:bodyPr anchor="b"/>
          <a:lstStyle>
            <a:lvl1pPr>
              <a:defRPr sz="6400" spc="-128"/>
            </a:lvl1pPr>
          </a:lstStyle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70000" y="5029200"/>
            <a:ext cx="10464800" cy="21844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>
                <a:srgbClr val="A29A85"/>
              </a:buClr>
              <a:buSzTx/>
              <a:buNone/>
              <a:defRPr sz="2400"/>
            </a:lvl1pPr>
            <a:lvl2pPr marL="0" indent="0" algn="ctr">
              <a:spcBef>
                <a:spcPts val="0"/>
              </a:spcBef>
              <a:buClr>
                <a:srgbClr val="A29A85"/>
              </a:buClr>
              <a:buSzTx/>
              <a:buNone/>
              <a:defRPr sz="2400"/>
            </a:lvl2pPr>
            <a:lvl3pPr marL="0" indent="0" algn="ctr">
              <a:spcBef>
                <a:spcPts val="0"/>
              </a:spcBef>
              <a:buClr>
                <a:srgbClr val="A29A85"/>
              </a:buClr>
              <a:buSzTx/>
              <a:buNone/>
              <a:defRPr sz="2400"/>
            </a:lvl3pPr>
            <a:lvl4pPr marL="0" indent="0" algn="ctr">
              <a:spcBef>
                <a:spcPts val="0"/>
              </a:spcBef>
              <a:buClr>
                <a:srgbClr val="A29A85"/>
              </a:buClr>
              <a:buSzTx/>
              <a:buNone/>
              <a:defRPr sz="2400"/>
            </a:lvl4pPr>
            <a:lvl5pPr marL="0" indent="0" algn="ctr">
              <a:spcBef>
                <a:spcPts val="0"/>
              </a:spcBef>
              <a:buClr>
                <a:srgbClr val="A29A85"/>
              </a:buClr>
              <a:buSzTx/>
              <a:buNone/>
              <a:defRPr sz="2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05296" y="9017050"/>
            <a:ext cx="406909" cy="380900"/>
          </a:xfrm>
          <a:prstGeom prst="rect">
            <a:avLst/>
          </a:prstGeom>
        </p:spPr>
        <p:txBody>
          <a:bodyPr anchor="ctr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–Johnny Appleseed"/>
          <p:cNvSpPr txBox="1">
            <a:spLocks noGrp="1"/>
          </p:cNvSpPr>
          <p:nvPr>
            <p:ph type="body" sz="quarter" idx="13"/>
          </p:nvPr>
        </p:nvSpPr>
        <p:spPr>
          <a:xfrm>
            <a:off x="1270000" y="6362700"/>
            <a:ext cx="10464800" cy="6477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1200"/>
              </a:spcBef>
              <a:buClr>
                <a:srgbClr val="A29A85"/>
              </a:buClr>
              <a:buSzTx/>
              <a:buNone/>
              <a:defRPr sz="3600">
                <a:solidFill>
                  <a:srgbClr val="222222"/>
                </a:solidFill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104" name="“Type a quote here.”"/>
          <p:cNvSpPr txBox="1">
            <a:spLocks noGrp="1"/>
          </p:cNvSpPr>
          <p:nvPr>
            <p:ph type="body" sz="quarter" idx="14"/>
          </p:nvPr>
        </p:nvSpPr>
        <p:spPr>
          <a:xfrm>
            <a:off x="1270000" y="4241799"/>
            <a:ext cx="10464800" cy="7366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20000"/>
              </a:lnSpc>
              <a:buSzTx/>
              <a:buNone/>
              <a:defRPr sz="4200" b="1" spc="-126">
                <a:latin typeface="+mn-lt"/>
                <a:ea typeface="+mn-ea"/>
                <a:cs typeface="+mn-cs"/>
                <a:sym typeface="Superclarendon"/>
              </a:defRPr>
            </a:lvl1pPr>
          </a:lstStyle>
          <a:p>
            <a:r>
              <a:t>“Type a quote here.” </a:t>
            </a:r>
          </a:p>
        </p:txBody>
      </p:sp>
      <p:sp>
        <p:nvSpPr>
          <p:cNvPr id="10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157588660_2880x1920.jpeg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 - Alt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 - Alt 2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Line" descr="Line"/>
          <p:cNvPicPr>
            <a:picLocks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734473" y="8193634"/>
            <a:ext cx="3457771" cy="71843"/>
          </a:xfrm>
          <a:prstGeom prst="rect">
            <a:avLst/>
          </a:prstGeom>
        </p:spPr>
      </p:pic>
      <p:sp>
        <p:nvSpPr>
          <p:cNvPr id="22" name="157588660_2880x1920.jpeg"/>
          <p:cNvSpPr>
            <a:spLocks noGrp="1"/>
          </p:cNvSpPr>
          <p:nvPr>
            <p:ph type="pic" idx="13"/>
          </p:nvPr>
        </p:nvSpPr>
        <p:spPr>
          <a:xfrm>
            <a:off x="387350" y="400050"/>
            <a:ext cx="12217400" cy="6267286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3" name="Title Text"/>
          <p:cNvSpPr txBox="1">
            <a:spLocks noGrp="1"/>
          </p:cNvSpPr>
          <p:nvPr>
            <p:ph type="title"/>
          </p:nvPr>
        </p:nvSpPr>
        <p:spPr>
          <a:xfrm>
            <a:off x="635000" y="6845300"/>
            <a:ext cx="11734800" cy="1219200"/>
          </a:xfrm>
          <a:prstGeom prst="rect">
            <a:avLst/>
          </a:prstGeom>
        </p:spPr>
        <p:txBody>
          <a:bodyPr anchor="b"/>
          <a:lstStyle>
            <a:lvl1pPr>
              <a:defRPr sz="6400" spc="-128"/>
            </a:lvl1pPr>
          </a:lstStyle>
          <a:p>
            <a:r>
              <a:t>Title Text</a:t>
            </a:r>
          </a:p>
        </p:txBody>
      </p:sp>
      <p:sp>
        <p:nvSpPr>
          <p:cNvPr id="2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35000" y="8318500"/>
            <a:ext cx="11734800" cy="876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>
                <a:srgbClr val="A29A85"/>
              </a:buClr>
              <a:buSzTx/>
              <a:buNone/>
              <a:defRPr sz="2400"/>
            </a:lvl1pPr>
            <a:lvl2pPr marL="0" indent="0" algn="ctr">
              <a:spcBef>
                <a:spcPts val="0"/>
              </a:spcBef>
              <a:buClr>
                <a:srgbClr val="A29A85"/>
              </a:buClr>
              <a:buSzTx/>
              <a:buNone/>
              <a:defRPr sz="2400"/>
            </a:lvl2pPr>
            <a:lvl3pPr marL="0" indent="0" algn="ctr">
              <a:spcBef>
                <a:spcPts val="0"/>
              </a:spcBef>
              <a:buClr>
                <a:srgbClr val="A29A85"/>
              </a:buClr>
              <a:buSzTx/>
              <a:buNone/>
              <a:defRPr sz="2400"/>
            </a:lvl3pPr>
            <a:lvl4pPr marL="0" indent="0" algn="ctr">
              <a:spcBef>
                <a:spcPts val="0"/>
              </a:spcBef>
              <a:buClr>
                <a:srgbClr val="A29A85"/>
              </a:buClr>
              <a:buSzTx/>
              <a:buNone/>
              <a:defRPr sz="2400"/>
            </a:lvl4pPr>
            <a:lvl5pPr marL="0" indent="0" algn="ctr">
              <a:spcBef>
                <a:spcPts val="0"/>
              </a:spcBef>
              <a:buClr>
                <a:srgbClr val="A29A85"/>
              </a:buClr>
              <a:buSzTx/>
              <a:buNone/>
              <a:defRPr sz="2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Text"/>
          <p:cNvSpPr txBox="1">
            <a:spLocks noGrp="1"/>
          </p:cNvSpPr>
          <p:nvPr>
            <p:ph type="title"/>
          </p:nvPr>
        </p:nvSpPr>
        <p:spPr>
          <a:xfrm>
            <a:off x="1270000" y="3505200"/>
            <a:ext cx="10464800" cy="2730500"/>
          </a:xfrm>
          <a:prstGeom prst="rect">
            <a:avLst/>
          </a:prstGeom>
        </p:spPr>
        <p:txBody>
          <a:bodyPr/>
          <a:lstStyle>
            <a:lvl1pPr>
              <a:defRPr sz="6400" spc="-128"/>
            </a:lvl1pPr>
          </a:lstStyle>
          <a:p>
            <a:r>
              <a:t>Title Text</a:t>
            </a:r>
          </a:p>
        </p:txBody>
      </p:sp>
      <p:sp>
        <p:nvSpPr>
          <p:cNvPr id="3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Line" descr="Line"/>
          <p:cNvPicPr>
            <a:picLocks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86047" y="5082129"/>
            <a:ext cx="4512624" cy="71848"/>
          </a:xfrm>
          <a:prstGeom prst="rect">
            <a:avLst/>
          </a:prstGeom>
        </p:spPr>
      </p:pic>
      <p:sp>
        <p:nvSpPr>
          <p:cNvPr id="42" name="Image"/>
          <p:cNvSpPr>
            <a:spLocks noGrp="1"/>
          </p:cNvSpPr>
          <p:nvPr>
            <p:ph type="pic" sz="half" idx="13"/>
          </p:nvPr>
        </p:nvSpPr>
        <p:spPr>
          <a:xfrm>
            <a:off x="6807200" y="762000"/>
            <a:ext cx="5334000" cy="82296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43" name="Title Text"/>
          <p:cNvSpPr txBox="1">
            <a:spLocks noGrp="1"/>
          </p:cNvSpPr>
          <p:nvPr>
            <p:ph type="title"/>
          </p:nvPr>
        </p:nvSpPr>
        <p:spPr>
          <a:xfrm>
            <a:off x="762000" y="774700"/>
            <a:ext cx="5588000" cy="41021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4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762000" y="5372100"/>
            <a:ext cx="5588000" cy="3619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>
                <a:srgbClr val="A29A85"/>
              </a:buClr>
              <a:buSzTx/>
              <a:buNone/>
              <a:defRPr sz="2400"/>
            </a:lvl1pPr>
            <a:lvl2pPr marL="0" indent="0" algn="ctr">
              <a:spcBef>
                <a:spcPts val="0"/>
              </a:spcBef>
              <a:buClr>
                <a:srgbClr val="A29A85"/>
              </a:buClr>
              <a:buSzTx/>
              <a:buNone/>
              <a:defRPr sz="2400"/>
            </a:lvl2pPr>
            <a:lvl3pPr marL="0" indent="0" algn="ctr">
              <a:spcBef>
                <a:spcPts val="0"/>
              </a:spcBef>
              <a:buClr>
                <a:srgbClr val="A29A85"/>
              </a:buClr>
              <a:buSzTx/>
              <a:buNone/>
              <a:defRPr sz="2400"/>
            </a:lvl3pPr>
            <a:lvl4pPr marL="0" indent="0" algn="ctr">
              <a:spcBef>
                <a:spcPts val="0"/>
              </a:spcBef>
              <a:buClr>
                <a:srgbClr val="A29A85"/>
              </a:buClr>
              <a:buSzTx/>
              <a:buNone/>
              <a:defRPr sz="2400"/>
            </a:lvl4pPr>
            <a:lvl5pPr marL="0" indent="0" algn="ctr">
              <a:spcBef>
                <a:spcPts val="0"/>
              </a:spcBef>
              <a:buClr>
                <a:srgbClr val="A29A85"/>
              </a:buClr>
              <a:buSzTx/>
              <a:buNone/>
              <a:defRPr sz="2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Line" descr="Line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60083" y="2732634"/>
            <a:ext cx="10908152" cy="71905"/>
          </a:xfrm>
          <a:prstGeom prst="rect">
            <a:avLst/>
          </a:prstGeom>
        </p:spPr>
      </p:pic>
      <p:sp>
        <p:nvSpPr>
          <p:cNvPr id="54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Line" descr="Line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60083" y="2732634"/>
            <a:ext cx="10908152" cy="71905"/>
          </a:xfrm>
          <a:prstGeom prst="rect">
            <a:avLst/>
          </a:prstGeom>
        </p:spPr>
      </p:pic>
      <p:sp>
        <p:nvSpPr>
          <p:cNvPr id="64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5" name="Body Level One…"/>
          <p:cNvSpPr txBox="1">
            <a:spLocks noGrp="1"/>
          </p:cNvSpPr>
          <p:nvPr>
            <p:ph type="body" idx="1"/>
          </p:nvPr>
        </p:nvSpPr>
        <p:spPr>
          <a:xfrm>
            <a:off x="1270000" y="3263900"/>
            <a:ext cx="10464800" cy="5715000"/>
          </a:xfrm>
          <a:prstGeom prst="rect">
            <a:avLst/>
          </a:prstGeom>
        </p:spPr>
        <p:txBody>
          <a:bodyPr/>
          <a:lstStyle>
            <a:lvl1pPr>
              <a:buBlip>
                <a:blip r:embed="rId3"/>
              </a:buBlip>
            </a:lvl1pPr>
            <a:lvl2pPr>
              <a:buBlip>
                <a:blip r:embed="rId3"/>
              </a:buBlip>
            </a:lvl2pPr>
            <a:lvl3pPr>
              <a:buBlip>
                <a:blip r:embed="rId3"/>
              </a:buBlip>
            </a:lvl3pPr>
            <a:lvl4pPr>
              <a:buBlip>
                <a:blip r:embed="rId3"/>
              </a:buBlip>
            </a:lvl4pPr>
            <a:lvl5pPr>
              <a:buBlip>
                <a:blip r:embed="rId3"/>
              </a:buBlip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Line" descr="Line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60083" y="2732634"/>
            <a:ext cx="10908152" cy="71905"/>
          </a:xfrm>
          <a:prstGeom prst="rect">
            <a:avLst/>
          </a:prstGeom>
        </p:spPr>
      </p:pic>
      <p:sp>
        <p:nvSpPr>
          <p:cNvPr id="75" name="Image"/>
          <p:cNvSpPr>
            <a:spLocks noGrp="1"/>
          </p:cNvSpPr>
          <p:nvPr>
            <p:ph type="pic" sz="half" idx="13"/>
          </p:nvPr>
        </p:nvSpPr>
        <p:spPr>
          <a:xfrm>
            <a:off x="1181100" y="3380452"/>
            <a:ext cx="5461000" cy="530860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7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7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7200900" y="3340100"/>
            <a:ext cx="4826000" cy="5384800"/>
          </a:xfrm>
          <a:prstGeom prst="rect">
            <a:avLst/>
          </a:prstGeom>
        </p:spPr>
        <p:txBody>
          <a:bodyPr/>
          <a:lstStyle>
            <a:lvl1pPr marL="457200" indent="-457200">
              <a:spcBef>
                <a:spcPts val="3000"/>
              </a:spcBef>
              <a:buBlip>
                <a:blip r:embed="rId3"/>
              </a:buBlip>
              <a:defRPr sz="2600"/>
            </a:lvl1pPr>
            <a:lvl2pPr marL="914400" indent="-457200">
              <a:spcBef>
                <a:spcPts val="3000"/>
              </a:spcBef>
              <a:buBlip>
                <a:blip r:embed="rId3"/>
              </a:buBlip>
              <a:defRPr sz="2600"/>
            </a:lvl2pPr>
            <a:lvl3pPr marL="1371600" indent="-457200">
              <a:spcBef>
                <a:spcPts val="3000"/>
              </a:spcBef>
              <a:buBlip>
                <a:blip r:embed="rId3"/>
              </a:buBlip>
              <a:defRPr sz="2600"/>
            </a:lvl3pPr>
            <a:lvl4pPr marL="1828800" indent="-457200">
              <a:spcBef>
                <a:spcPts val="3000"/>
              </a:spcBef>
              <a:buBlip>
                <a:blip r:embed="rId3"/>
              </a:buBlip>
              <a:defRPr sz="2600"/>
            </a:lvl4pPr>
            <a:lvl5pPr marL="2286000" indent="-457200">
              <a:spcBef>
                <a:spcPts val="3000"/>
              </a:spcBef>
              <a:buBlip>
                <a:blip r:embed="rId3"/>
              </a:buBlip>
              <a:defRPr sz="2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Image"/>
          <p:cNvSpPr>
            <a:spLocks noGrp="1"/>
          </p:cNvSpPr>
          <p:nvPr>
            <p:ph type="pic" sz="quarter" idx="13"/>
          </p:nvPr>
        </p:nvSpPr>
        <p:spPr>
          <a:xfrm>
            <a:off x="6692900" y="5082252"/>
            <a:ext cx="5334000" cy="389890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94" name="Image"/>
          <p:cNvSpPr>
            <a:spLocks noGrp="1"/>
          </p:cNvSpPr>
          <p:nvPr>
            <p:ph type="pic" sz="quarter" idx="14"/>
          </p:nvPr>
        </p:nvSpPr>
        <p:spPr>
          <a:xfrm>
            <a:off x="6699118" y="751552"/>
            <a:ext cx="5334001" cy="389890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95" name="Image"/>
          <p:cNvSpPr>
            <a:spLocks noGrp="1"/>
          </p:cNvSpPr>
          <p:nvPr>
            <p:ph type="pic" sz="half" idx="15"/>
          </p:nvPr>
        </p:nvSpPr>
        <p:spPr>
          <a:xfrm>
            <a:off x="965200" y="762000"/>
            <a:ext cx="5334000" cy="82296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9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6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ody Level One…"/>
          <p:cNvSpPr txBox="1">
            <a:spLocks noGrp="1"/>
          </p:cNvSpPr>
          <p:nvPr>
            <p:ph type="body" idx="1"/>
          </p:nvPr>
        </p:nvSpPr>
        <p:spPr>
          <a:xfrm>
            <a:off x="1270000" y="1270000"/>
            <a:ext cx="10464800" cy="721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buBlip>
                <a:blip r:embed="rId17"/>
              </a:buBlip>
            </a:lvl1pPr>
            <a:lvl2pPr>
              <a:buBlip>
                <a:blip r:embed="rId17"/>
              </a:buBlip>
            </a:lvl2pPr>
            <a:lvl3pPr>
              <a:buBlip>
                <a:blip r:embed="rId17"/>
              </a:buBlip>
            </a:lvl3pPr>
            <a:lvl4pPr>
              <a:buBlip>
                <a:blip r:embed="rId17"/>
              </a:buBlip>
            </a:lvl4pPr>
            <a:lvl5pPr>
              <a:buBlip>
                <a:blip r:embed="rId17"/>
              </a:buBlip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1270000" y="698500"/>
            <a:ext cx="10464800" cy="1905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292596" y="9017000"/>
            <a:ext cx="406909" cy="38089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 b="1">
                <a:solidFill>
                  <a:srgbClr val="F1F1F1"/>
                </a:solidFill>
                <a:latin typeface="+mn-lt"/>
                <a:ea typeface="+mn-ea"/>
                <a:cs typeface="+mn-cs"/>
                <a:sym typeface="Superclarendon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ransition spd="med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1" i="0" u="none" strike="noStrike" cap="none" spc="-144" baseline="0">
          <a:ln>
            <a:noFill/>
          </a:ln>
          <a:solidFill>
            <a:srgbClr val="EEEEEE"/>
          </a:solidFill>
          <a:uFillTx/>
          <a:latin typeface="+mn-lt"/>
          <a:ea typeface="+mn-ea"/>
          <a:cs typeface="+mn-cs"/>
          <a:sym typeface="Superclarendon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1" i="0" u="none" strike="noStrike" cap="none" spc="-144" baseline="0">
          <a:ln>
            <a:noFill/>
          </a:ln>
          <a:solidFill>
            <a:srgbClr val="EEEEEE"/>
          </a:solidFill>
          <a:uFillTx/>
          <a:latin typeface="+mn-lt"/>
          <a:ea typeface="+mn-ea"/>
          <a:cs typeface="+mn-cs"/>
          <a:sym typeface="Superclarendon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1" i="0" u="none" strike="noStrike" cap="none" spc="-144" baseline="0">
          <a:ln>
            <a:noFill/>
          </a:ln>
          <a:solidFill>
            <a:srgbClr val="EEEEEE"/>
          </a:solidFill>
          <a:uFillTx/>
          <a:latin typeface="+mn-lt"/>
          <a:ea typeface="+mn-ea"/>
          <a:cs typeface="+mn-cs"/>
          <a:sym typeface="Superclarendon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1" i="0" u="none" strike="noStrike" cap="none" spc="-144" baseline="0">
          <a:ln>
            <a:noFill/>
          </a:ln>
          <a:solidFill>
            <a:srgbClr val="EEEEEE"/>
          </a:solidFill>
          <a:uFillTx/>
          <a:latin typeface="+mn-lt"/>
          <a:ea typeface="+mn-ea"/>
          <a:cs typeface="+mn-cs"/>
          <a:sym typeface="Superclarendon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1" i="0" u="none" strike="noStrike" cap="none" spc="-144" baseline="0">
          <a:ln>
            <a:noFill/>
          </a:ln>
          <a:solidFill>
            <a:srgbClr val="EEEEEE"/>
          </a:solidFill>
          <a:uFillTx/>
          <a:latin typeface="+mn-lt"/>
          <a:ea typeface="+mn-ea"/>
          <a:cs typeface="+mn-cs"/>
          <a:sym typeface="Superclarendon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1" i="0" u="none" strike="noStrike" cap="none" spc="-144" baseline="0">
          <a:ln>
            <a:noFill/>
          </a:ln>
          <a:solidFill>
            <a:srgbClr val="EEEEEE"/>
          </a:solidFill>
          <a:uFillTx/>
          <a:latin typeface="+mn-lt"/>
          <a:ea typeface="+mn-ea"/>
          <a:cs typeface="+mn-cs"/>
          <a:sym typeface="Superclarendon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1" i="0" u="none" strike="noStrike" cap="none" spc="-144" baseline="0">
          <a:ln>
            <a:noFill/>
          </a:ln>
          <a:solidFill>
            <a:srgbClr val="EEEEEE"/>
          </a:solidFill>
          <a:uFillTx/>
          <a:latin typeface="+mn-lt"/>
          <a:ea typeface="+mn-ea"/>
          <a:cs typeface="+mn-cs"/>
          <a:sym typeface="Superclarendon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1" i="0" u="none" strike="noStrike" cap="none" spc="-144" baseline="0">
          <a:ln>
            <a:noFill/>
          </a:ln>
          <a:solidFill>
            <a:srgbClr val="EEEEEE"/>
          </a:solidFill>
          <a:uFillTx/>
          <a:latin typeface="+mn-lt"/>
          <a:ea typeface="+mn-ea"/>
          <a:cs typeface="+mn-cs"/>
          <a:sym typeface="Superclarendon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1" i="0" u="none" strike="noStrike" cap="none" spc="-144" baseline="0">
          <a:ln>
            <a:noFill/>
          </a:ln>
          <a:solidFill>
            <a:srgbClr val="EEEEEE"/>
          </a:solidFill>
          <a:uFillTx/>
          <a:latin typeface="+mn-lt"/>
          <a:ea typeface="+mn-ea"/>
          <a:cs typeface="+mn-cs"/>
          <a:sym typeface="Superclarendon"/>
        </a:defRPr>
      </a:lvl9pPr>
    </p:titleStyle>
    <p:bodyStyle>
      <a:lvl1pPr marL="622300" marR="0" indent="-6223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65000"/>
        <a:buFontTx/>
        <a:buBlip>
          <a:blip r:embed="rId17"/>
        </a:buBlip>
        <a:tabLst/>
        <a:defRPr sz="3400" b="0" i="0" u="none" strike="noStrike" cap="none" spc="0" baseline="0">
          <a:ln>
            <a:noFill/>
          </a:ln>
          <a:solidFill>
            <a:srgbClr val="EEEEEE"/>
          </a:solidFill>
          <a:uFillTx/>
          <a:latin typeface="Helvetica Neue Bold Condensed"/>
          <a:ea typeface="Helvetica Neue Bold Condensed"/>
          <a:cs typeface="Helvetica Neue Bold Condensed"/>
          <a:sym typeface="Helvetica Neue Bold Condensed"/>
        </a:defRPr>
      </a:lvl1pPr>
      <a:lvl2pPr marL="1244600" marR="0" indent="-6223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65000"/>
        <a:buFontTx/>
        <a:buBlip>
          <a:blip r:embed="rId17"/>
        </a:buBlip>
        <a:tabLst/>
        <a:defRPr sz="3400" b="0" i="0" u="none" strike="noStrike" cap="none" spc="0" baseline="0">
          <a:ln>
            <a:noFill/>
          </a:ln>
          <a:solidFill>
            <a:srgbClr val="EEEEEE"/>
          </a:solidFill>
          <a:uFillTx/>
          <a:latin typeface="Helvetica Neue Bold Condensed"/>
          <a:ea typeface="Helvetica Neue Bold Condensed"/>
          <a:cs typeface="Helvetica Neue Bold Condensed"/>
          <a:sym typeface="Helvetica Neue Bold Condensed"/>
        </a:defRPr>
      </a:lvl2pPr>
      <a:lvl3pPr marL="1866900" marR="0" indent="-6223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65000"/>
        <a:buFontTx/>
        <a:buBlip>
          <a:blip r:embed="rId17"/>
        </a:buBlip>
        <a:tabLst/>
        <a:defRPr sz="3400" b="0" i="0" u="none" strike="noStrike" cap="none" spc="0" baseline="0">
          <a:ln>
            <a:noFill/>
          </a:ln>
          <a:solidFill>
            <a:srgbClr val="EEEEEE"/>
          </a:solidFill>
          <a:uFillTx/>
          <a:latin typeface="Helvetica Neue Bold Condensed"/>
          <a:ea typeface="Helvetica Neue Bold Condensed"/>
          <a:cs typeface="Helvetica Neue Bold Condensed"/>
          <a:sym typeface="Helvetica Neue Bold Condensed"/>
        </a:defRPr>
      </a:lvl3pPr>
      <a:lvl4pPr marL="2489200" marR="0" indent="-6223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65000"/>
        <a:buFontTx/>
        <a:buBlip>
          <a:blip r:embed="rId17"/>
        </a:buBlip>
        <a:tabLst/>
        <a:defRPr sz="3400" b="0" i="0" u="none" strike="noStrike" cap="none" spc="0" baseline="0">
          <a:ln>
            <a:noFill/>
          </a:ln>
          <a:solidFill>
            <a:srgbClr val="EEEEEE"/>
          </a:solidFill>
          <a:uFillTx/>
          <a:latin typeface="Helvetica Neue Bold Condensed"/>
          <a:ea typeface="Helvetica Neue Bold Condensed"/>
          <a:cs typeface="Helvetica Neue Bold Condensed"/>
          <a:sym typeface="Helvetica Neue Bold Condensed"/>
        </a:defRPr>
      </a:lvl4pPr>
      <a:lvl5pPr marL="3111500" marR="0" indent="-6223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65000"/>
        <a:buFontTx/>
        <a:buBlip>
          <a:blip r:embed="rId17"/>
        </a:buBlip>
        <a:tabLst/>
        <a:defRPr sz="3400" b="0" i="0" u="none" strike="noStrike" cap="none" spc="0" baseline="0">
          <a:ln>
            <a:noFill/>
          </a:ln>
          <a:solidFill>
            <a:srgbClr val="EEEEEE"/>
          </a:solidFill>
          <a:uFillTx/>
          <a:latin typeface="Helvetica Neue Bold Condensed"/>
          <a:ea typeface="Helvetica Neue Bold Condensed"/>
          <a:cs typeface="Helvetica Neue Bold Condensed"/>
          <a:sym typeface="Helvetica Neue Bold Condensed"/>
        </a:defRPr>
      </a:lvl5pPr>
      <a:lvl6pPr marL="3733800" marR="0" indent="-6223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65000"/>
        <a:buFontTx/>
        <a:buBlip>
          <a:blip r:embed="rId17"/>
        </a:buBlip>
        <a:tabLst/>
        <a:defRPr sz="3400" b="0" i="0" u="none" strike="noStrike" cap="none" spc="0" baseline="0">
          <a:ln>
            <a:noFill/>
          </a:ln>
          <a:solidFill>
            <a:srgbClr val="EEEEEE"/>
          </a:solidFill>
          <a:uFillTx/>
          <a:latin typeface="Helvetica Neue Bold Condensed"/>
          <a:ea typeface="Helvetica Neue Bold Condensed"/>
          <a:cs typeface="Helvetica Neue Bold Condensed"/>
          <a:sym typeface="Helvetica Neue Bold Condensed"/>
        </a:defRPr>
      </a:lvl6pPr>
      <a:lvl7pPr marL="4356100" marR="0" indent="-6223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65000"/>
        <a:buFontTx/>
        <a:buBlip>
          <a:blip r:embed="rId17"/>
        </a:buBlip>
        <a:tabLst/>
        <a:defRPr sz="3400" b="0" i="0" u="none" strike="noStrike" cap="none" spc="0" baseline="0">
          <a:ln>
            <a:noFill/>
          </a:ln>
          <a:solidFill>
            <a:srgbClr val="EEEEEE"/>
          </a:solidFill>
          <a:uFillTx/>
          <a:latin typeface="Helvetica Neue Bold Condensed"/>
          <a:ea typeface="Helvetica Neue Bold Condensed"/>
          <a:cs typeface="Helvetica Neue Bold Condensed"/>
          <a:sym typeface="Helvetica Neue Bold Condensed"/>
        </a:defRPr>
      </a:lvl7pPr>
      <a:lvl8pPr marL="4978400" marR="0" indent="-6223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65000"/>
        <a:buFontTx/>
        <a:buBlip>
          <a:blip r:embed="rId17"/>
        </a:buBlip>
        <a:tabLst/>
        <a:defRPr sz="3400" b="0" i="0" u="none" strike="noStrike" cap="none" spc="0" baseline="0">
          <a:ln>
            <a:noFill/>
          </a:ln>
          <a:solidFill>
            <a:srgbClr val="EEEEEE"/>
          </a:solidFill>
          <a:uFillTx/>
          <a:latin typeface="Helvetica Neue Bold Condensed"/>
          <a:ea typeface="Helvetica Neue Bold Condensed"/>
          <a:cs typeface="Helvetica Neue Bold Condensed"/>
          <a:sym typeface="Helvetica Neue Bold Condensed"/>
        </a:defRPr>
      </a:lvl8pPr>
      <a:lvl9pPr marL="5600700" marR="0" indent="-6223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65000"/>
        <a:buFontTx/>
        <a:buBlip>
          <a:blip r:embed="rId17"/>
        </a:buBlip>
        <a:tabLst/>
        <a:defRPr sz="3400" b="0" i="0" u="none" strike="noStrike" cap="none" spc="0" baseline="0">
          <a:ln>
            <a:noFill/>
          </a:ln>
          <a:solidFill>
            <a:srgbClr val="EEEEEE"/>
          </a:solidFill>
          <a:uFillTx/>
          <a:latin typeface="Helvetica Neue Bold Condensed"/>
          <a:ea typeface="Helvetica Neue Bold Condensed"/>
          <a:cs typeface="Helvetica Neue Bold Condensed"/>
          <a:sym typeface="Helvetica Neue Bold Condensed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uperclarendon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uperclarendon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uperclarendon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uperclarendon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uperclarendon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uperclarendon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uperclarendon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uperclarendon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uperclarendon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0000"/>
            </a:gs>
            <a:gs pos="100000">
              <a:schemeClr val="accent6">
                <a:lumOff val="-653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Cleveland Live Music"/>
          <p:cNvSpPr txBox="1">
            <a:spLocks noGrp="1"/>
          </p:cNvSpPr>
          <p:nvPr>
            <p:ph type="ctrTitle"/>
          </p:nvPr>
        </p:nvSpPr>
        <p:spPr>
          <a:xfrm>
            <a:off x="1270000" y="5694900"/>
            <a:ext cx="10464800" cy="1090067"/>
          </a:xfrm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r>
              <a:rPr lang="en-US" sz="8000" i="1" dirty="0" smtClean="0">
                <a:solidFill>
                  <a:srgbClr val="FF3300"/>
                </a:solidFill>
                <a:latin typeface="Comic Sans MS" panose="030F0702030302020204" pitchFamily="66" charset="0"/>
              </a:rPr>
              <a:t>L </a:t>
            </a:r>
            <a:r>
              <a:rPr lang="en-US" sz="8000" i="1" dirty="0" smtClean="0">
                <a:solidFill>
                  <a:schemeClr val="bg1">
                    <a:lumMod val="85000"/>
                    <a:lumOff val="15000"/>
                  </a:schemeClr>
                </a:solidFill>
                <a:latin typeface="Comic Sans MS" panose="030F0702030302020204" pitchFamily="66" charset="0"/>
              </a:rPr>
              <a:t>O</a:t>
            </a:r>
            <a:r>
              <a:rPr lang="en-US" sz="8000" i="1" dirty="0" smtClean="0">
                <a:solidFill>
                  <a:schemeClr val="bg1"/>
                </a:solidFill>
                <a:latin typeface="Comic Sans MS" panose="030F0702030302020204" pitchFamily="66" charset="0"/>
              </a:rPr>
              <a:t> </a:t>
            </a:r>
            <a:r>
              <a:rPr lang="en-US" sz="8000" i="1" dirty="0" smtClean="0">
                <a:solidFill>
                  <a:srgbClr val="FF3300"/>
                </a:solidFill>
                <a:latin typeface="Comic Sans MS" panose="030F0702030302020204" pitchFamily="66" charset="0"/>
              </a:rPr>
              <a:t>D</a:t>
            </a:r>
            <a:r>
              <a:rPr lang="en-US" sz="8000" i="1" dirty="0" smtClean="0">
                <a:solidFill>
                  <a:srgbClr val="FF0000"/>
                </a:solidFill>
                <a:latin typeface="Comic Sans MS" panose="030F0702030302020204" pitchFamily="66" charset="0"/>
              </a:rPr>
              <a:t> </a:t>
            </a:r>
            <a:r>
              <a:rPr lang="en-US" sz="8000" i="1" dirty="0" smtClean="0">
                <a:solidFill>
                  <a:schemeClr val="bg1">
                    <a:lumMod val="85000"/>
                    <a:lumOff val="15000"/>
                  </a:schemeClr>
                </a:solidFill>
                <a:latin typeface="Comic Sans MS" panose="030F0702030302020204" pitchFamily="66" charset="0"/>
              </a:rPr>
              <a:t>I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solidFill>
                  <a:schemeClr val="tx1"/>
                </a:solidFill>
              </a:rPr>
              <a:t>Let Others </a:t>
            </a:r>
            <a:r>
              <a:rPr lang="en-US" dirty="0" smtClean="0"/>
              <a:t>Do It</a:t>
            </a:r>
            <a:endParaRPr dirty="0"/>
          </a:p>
        </p:txBody>
      </p:sp>
      <p:sp>
        <p:nvSpPr>
          <p:cNvPr id="144" name="CWRU Bootcamp Group Project One…"/>
          <p:cNvSpPr txBox="1">
            <a:spLocks noGrp="1"/>
          </p:cNvSpPr>
          <p:nvPr>
            <p:ph type="subTitle" sz="quarter" idx="1"/>
          </p:nvPr>
        </p:nvSpPr>
        <p:spPr>
          <a:xfrm>
            <a:off x="1076994" y="6933735"/>
            <a:ext cx="10850812" cy="1795116"/>
          </a:xfrm>
          <a:prstGeom prst="rect">
            <a:avLst/>
          </a:prstGeom>
        </p:spPr>
        <p:txBody>
          <a:bodyPr/>
          <a:lstStyle/>
          <a:p>
            <a:pPr>
              <a:defRPr b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dirty="0"/>
              <a:t>CWRU </a:t>
            </a:r>
            <a:r>
              <a:rPr dirty="0" err="1"/>
              <a:t>Bootcamp</a:t>
            </a:r>
            <a:r>
              <a:rPr dirty="0"/>
              <a:t> Group Project </a:t>
            </a:r>
            <a:r>
              <a:rPr lang="en-US" dirty="0" smtClean="0"/>
              <a:t>Two</a:t>
            </a:r>
            <a:endParaRPr dirty="0"/>
          </a:p>
          <a:p>
            <a:pPr>
              <a:defRPr b="1">
                <a:latin typeface="Helvetica Neue"/>
                <a:ea typeface="Helvetica Neue"/>
                <a:cs typeface="Helvetica Neue"/>
                <a:sym typeface="Helvetica Neue"/>
              </a:defRPr>
            </a:pPr>
            <a:endParaRPr dirty="0"/>
          </a:p>
          <a:p>
            <a:pPr>
              <a:defRPr b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lang="en-US" dirty="0" smtClean="0"/>
              <a:t>Brad Hersey</a:t>
            </a:r>
            <a:r>
              <a:rPr dirty="0" smtClean="0"/>
              <a:t>        </a:t>
            </a:r>
            <a:r>
              <a:rPr lang="en-US" dirty="0" smtClean="0"/>
              <a:t>Steve </a:t>
            </a:r>
            <a:r>
              <a:rPr lang="en-US" dirty="0" err="1" smtClean="0"/>
              <a:t>Mazanec</a:t>
            </a:r>
            <a:r>
              <a:rPr dirty="0" smtClean="0"/>
              <a:t>        </a:t>
            </a:r>
            <a:r>
              <a:rPr lang="en-US" dirty="0" smtClean="0"/>
              <a:t>Joe </a:t>
            </a:r>
            <a:r>
              <a:rPr lang="en-US" dirty="0" err="1" smtClean="0"/>
              <a:t>Wancho</a:t>
            </a:r>
            <a:r>
              <a:rPr dirty="0" smtClean="0"/>
              <a:t>         </a:t>
            </a:r>
            <a:r>
              <a:rPr lang="en-US" dirty="0" smtClean="0"/>
              <a:t>Rhonda Johnson</a:t>
            </a: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8484" y="724709"/>
            <a:ext cx="8430028" cy="3965824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Calendar &amp; Map Challeng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Homepage </a:t>
            </a:r>
            <a:r>
              <a:rPr dirty="0" smtClean="0"/>
              <a:t>Challenges </a:t>
            </a:r>
            <a:endParaRPr dirty="0"/>
          </a:p>
        </p:txBody>
      </p:sp>
      <p:sp>
        <p:nvSpPr>
          <p:cNvPr id="188" name="Two different types calendars in Bootstrap…"/>
          <p:cNvSpPr txBox="1">
            <a:spLocks noGrp="1"/>
          </p:cNvSpPr>
          <p:nvPr>
            <p:ph type="body" sz="quarter" idx="1"/>
          </p:nvPr>
        </p:nvSpPr>
        <p:spPr>
          <a:xfrm>
            <a:off x="6737945" y="6051926"/>
            <a:ext cx="5413243" cy="3266175"/>
          </a:xfrm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  <a:defRPr sz="3300" b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lang="en-US" dirty="0" smtClean="0"/>
              <a:t>Need to change from </a:t>
            </a:r>
            <a:r>
              <a:rPr lang="en-US" dirty="0" err="1" smtClean="0"/>
              <a:t>css</a:t>
            </a:r>
            <a:r>
              <a:rPr lang="en-US" dirty="0" smtClean="0"/>
              <a:t> grid to bootstrap</a:t>
            </a:r>
            <a:r>
              <a:rPr dirty="0" smtClean="0"/>
              <a:t> </a:t>
            </a:r>
            <a:endParaRPr dirty="0"/>
          </a:p>
          <a:p>
            <a:pPr>
              <a:buBlip>
                <a:blip r:embed="rId2"/>
              </a:buBlip>
              <a:defRPr sz="3300" b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lang="en-US" dirty="0" smtClean="0"/>
              <a:t>Tried flexbox</a:t>
            </a:r>
            <a:endParaRPr dirty="0"/>
          </a:p>
        </p:txBody>
      </p:sp>
      <p:sp>
        <p:nvSpPr>
          <p:cNvPr id="191" name="Maps - display in HTML…"/>
          <p:cNvSpPr txBox="1"/>
          <p:nvPr/>
        </p:nvSpPr>
        <p:spPr>
          <a:xfrm>
            <a:off x="1082211" y="2295148"/>
            <a:ext cx="5438644" cy="3266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marL="457200" indent="-457200" algn="l">
              <a:spcBef>
                <a:spcPts val="3000"/>
              </a:spcBef>
              <a:buSzPct val="65000"/>
              <a:buBlip>
                <a:blip r:embed="rId2"/>
              </a:buBlip>
              <a:defRPr sz="3300" b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lang="en-US" dirty="0" smtClean="0"/>
              <a:t>Zoom functionality</a:t>
            </a:r>
            <a:endParaRPr dirty="0"/>
          </a:p>
          <a:p>
            <a:pPr marL="457200" indent="-457200" algn="l">
              <a:spcBef>
                <a:spcPts val="3000"/>
              </a:spcBef>
              <a:buSzPct val="65000"/>
              <a:buBlip>
                <a:blip r:embed="rId2"/>
              </a:buBlip>
              <a:defRPr sz="3300" b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lang="en-US" dirty="0" smtClean="0"/>
              <a:t>Positioning</a:t>
            </a: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6267" y="5143260"/>
            <a:ext cx="4351866" cy="342947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1439" y="3236297"/>
            <a:ext cx="4026519" cy="3079836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Future Updat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Future Updates</a:t>
            </a:r>
          </a:p>
        </p:txBody>
      </p:sp>
      <p:sp>
        <p:nvSpPr>
          <p:cNvPr id="194" name="Audio sample of music plays when artist or band is select…"/>
          <p:cNvSpPr txBox="1">
            <a:spLocks noGrp="1"/>
          </p:cNvSpPr>
          <p:nvPr>
            <p:ph type="body" sz="half" idx="1"/>
          </p:nvPr>
        </p:nvSpPr>
        <p:spPr>
          <a:xfrm>
            <a:off x="1087966" y="3085293"/>
            <a:ext cx="4839165" cy="5818214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361188" indent="-361188" defTabSz="461518">
              <a:spcBef>
                <a:spcPts val="2300"/>
              </a:spcBef>
              <a:buBlip>
                <a:blip r:embed="rId2"/>
              </a:buBlip>
              <a:defRPr sz="2607" b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lang="en-US" dirty="0" smtClean="0"/>
              <a:t>Allow user to upload image</a:t>
            </a:r>
          </a:p>
          <a:p>
            <a:pPr marL="361188" indent="-361188" defTabSz="461518">
              <a:spcBef>
                <a:spcPts val="2300"/>
              </a:spcBef>
              <a:buBlip>
                <a:blip r:embed="rId2"/>
              </a:buBlip>
              <a:defRPr sz="2607" b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lang="en-US" dirty="0" smtClean="0"/>
              <a:t>Use API with real data</a:t>
            </a:r>
          </a:p>
          <a:p>
            <a:pPr marL="361188" indent="-361188" defTabSz="461518">
              <a:spcBef>
                <a:spcPts val="2300"/>
              </a:spcBef>
              <a:buBlip>
                <a:blip r:embed="rId2"/>
              </a:buBlip>
              <a:defRPr sz="2607" b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lang="en-US" dirty="0" smtClean="0"/>
              <a:t>Contractors – login and authentication ; update own information</a:t>
            </a:r>
          </a:p>
          <a:p>
            <a:pPr marL="361188" indent="-361188" defTabSz="461518">
              <a:spcBef>
                <a:spcPts val="2300"/>
              </a:spcBef>
              <a:buBlip>
                <a:blip r:embed="rId2"/>
              </a:buBlip>
              <a:defRPr sz="2607" b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lang="en-US" dirty="0" smtClean="0"/>
              <a:t>Mobile responsive homepage </a:t>
            </a:r>
          </a:p>
          <a:p>
            <a:pPr marL="361188" indent="-361188" defTabSz="461518">
              <a:spcBef>
                <a:spcPts val="2300"/>
              </a:spcBef>
              <a:defRPr sz="2607" b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lang="en-US" dirty="0"/>
              <a:t>Adding contractor picture on review </a:t>
            </a:r>
            <a:r>
              <a:rPr lang="en-US" dirty="0" smtClean="0"/>
              <a:t>modal</a:t>
            </a:r>
          </a:p>
          <a:p>
            <a:pPr marL="361188" indent="-361188" defTabSz="461518">
              <a:spcBef>
                <a:spcPts val="2300"/>
              </a:spcBef>
              <a:defRPr sz="2607" b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lang="en-US" dirty="0" smtClean="0"/>
              <a:t>Admin login – edit or delete information</a:t>
            </a:r>
          </a:p>
          <a:p>
            <a:pPr marL="361188" indent="-361188" defTabSz="461518">
              <a:spcBef>
                <a:spcPts val="2300"/>
              </a:spcBef>
              <a:defRPr sz="2607" b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lang="en-US" dirty="0" smtClean="0"/>
              <a:t>Remove alerts – some users block pop-ups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4211" y="3610847"/>
            <a:ext cx="5863721" cy="389062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Demonstr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Demonstration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8667" y="2806857"/>
            <a:ext cx="10403247" cy="490616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965200" y="8238112"/>
            <a:ext cx="10267780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https://projectlodi.herokuapp.com/</a:t>
            </a: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0000"/>
            </a:gs>
            <a:gs pos="100000">
              <a:schemeClr val="accent6">
                <a:lumOff val="-653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Rhonda Johnson        Stacie Knisley        Brian Macauley         Jason Way"/>
          <p:cNvSpPr txBox="1">
            <a:spLocks noGrp="1"/>
          </p:cNvSpPr>
          <p:nvPr>
            <p:ph type="subTitle" sz="quarter" idx="1"/>
          </p:nvPr>
        </p:nvSpPr>
        <p:spPr>
          <a:xfrm>
            <a:off x="515329" y="8034402"/>
            <a:ext cx="11635475" cy="1517568"/>
          </a:xfrm>
          <a:prstGeom prst="rect">
            <a:avLst/>
          </a:prstGeom>
        </p:spPr>
        <p:txBody>
          <a:bodyPr/>
          <a:lstStyle/>
          <a:p>
            <a:pPr defTabSz="473201">
              <a:defRPr sz="1944" b="1">
                <a:latin typeface="Helvetica Neue"/>
                <a:ea typeface="Helvetica Neue"/>
                <a:cs typeface="Helvetica Neue"/>
                <a:sym typeface="Helvetica Neue"/>
              </a:defRPr>
            </a:pPr>
            <a:endParaRPr dirty="0"/>
          </a:p>
          <a:p>
            <a:pPr defTabSz="473201">
              <a:defRPr sz="1944" b="1">
                <a:latin typeface="Helvetica Neue"/>
                <a:ea typeface="Helvetica Neue"/>
                <a:cs typeface="Helvetica Neue"/>
                <a:sym typeface="Helvetica Neue"/>
              </a:defRPr>
            </a:pPr>
            <a:endParaRPr dirty="0"/>
          </a:p>
          <a:p>
            <a:pPr>
              <a:defRPr b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lang="en-US" dirty="0"/>
              <a:t>Brad Hersey        Steve </a:t>
            </a:r>
            <a:r>
              <a:rPr lang="en-US" dirty="0" err="1"/>
              <a:t>Mazanec</a:t>
            </a:r>
            <a:r>
              <a:rPr lang="en-US" dirty="0"/>
              <a:t>        Joe </a:t>
            </a:r>
            <a:r>
              <a:rPr lang="en-US" dirty="0" err="1"/>
              <a:t>Wancho</a:t>
            </a:r>
            <a:r>
              <a:rPr lang="en-US" dirty="0"/>
              <a:t>         Rhonda Johnson</a:t>
            </a:r>
            <a:endParaRPr lang="en-US" dirty="0"/>
          </a:p>
        </p:txBody>
      </p:sp>
      <p:sp>
        <p:nvSpPr>
          <p:cNvPr id="202" name="Questions 0r Comments"/>
          <p:cNvSpPr txBox="1">
            <a:spLocks noGrp="1"/>
          </p:cNvSpPr>
          <p:nvPr>
            <p:ph type="ctrTitle"/>
          </p:nvPr>
        </p:nvSpPr>
        <p:spPr>
          <a:xfrm>
            <a:off x="1140402" y="6714066"/>
            <a:ext cx="10464801" cy="1905001"/>
          </a:xfrm>
          <a:prstGeom prst="rect">
            <a:avLst/>
          </a:prstGeom>
        </p:spPr>
        <p:txBody>
          <a:bodyPr anchor="ctr"/>
          <a:lstStyle>
            <a:lvl1pPr>
              <a:defRPr sz="5700" spc="-114"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r>
              <a:t>Questions 0r Comments</a:t>
            </a:r>
          </a:p>
        </p:txBody>
      </p:sp>
      <p:pic>
        <p:nvPicPr>
          <p:cNvPr id="1026" name="Picture 2" descr="Image result for plumbing imag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1763" y="1290553"/>
            <a:ext cx="6554170" cy="4365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CLM Application Concep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i="1" dirty="0">
                <a:solidFill>
                  <a:srgbClr val="FF3300"/>
                </a:solidFill>
                <a:latin typeface="Comic Sans MS" panose="030F0702030302020204" pitchFamily="66" charset="0"/>
              </a:rPr>
              <a:t>L </a:t>
            </a:r>
            <a:r>
              <a:rPr lang="en-US" i="1" dirty="0">
                <a:solidFill>
                  <a:schemeClr val="bg1">
                    <a:lumMod val="85000"/>
                    <a:lumOff val="15000"/>
                  </a:schemeClr>
                </a:solidFill>
                <a:latin typeface="Comic Sans MS" panose="030F0702030302020204" pitchFamily="66" charset="0"/>
              </a:rPr>
              <a:t>O</a:t>
            </a:r>
            <a:r>
              <a:rPr lang="en-US" i="1" dirty="0">
                <a:solidFill>
                  <a:schemeClr val="bg1"/>
                </a:solidFill>
                <a:latin typeface="Comic Sans MS" panose="030F0702030302020204" pitchFamily="66" charset="0"/>
              </a:rPr>
              <a:t> </a:t>
            </a:r>
            <a:r>
              <a:rPr lang="en-US" i="1" dirty="0">
                <a:solidFill>
                  <a:srgbClr val="FF3300"/>
                </a:solidFill>
                <a:latin typeface="Comic Sans MS" panose="030F0702030302020204" pitchFamily="66" charset="0"/>
              </a:rPr>
              <a:t>D</a:t>
            </a:r>
            <a:r>
              <a:rPr lang="en-US" i="1" dirty="0">
                <a:solidFill>
                  <a:srgbClr val="FF0000"/>
                </a:solidFill>
                <a:latin typeface="Comic Sans MS" panose="030F0702030302020204" pitchFamily="66" charset="0"/>
              </a:rPr>
              <a:t> </a:t>
            </a:r>
            <a:r>
              <a:rPr lang="en-US" i="1" dirty="0">
                <a:solidFill>
                  <a:schemeClr val="bg1">
                    <a:lumMod val="85000"/>
                    <a:lumOff val="15000"/>
                  </a:schemeClr>
                </a:solidFill>
                <a:latin typeface="Comic Sans MS" panose="030F0702030302020204" pitchFamily="66" charset="0"/>
              </a:rPr>
              <a:t>I </a:t>
            </a:r>
            <a:r>
              <a:rPr dirty="0" smtClean="0"/>
              <a:t>Application </a:t>
            </a:r>
            <a:r>
              <a:rPr dirty="0"/>
              <a:t>Concept</a:t>
            </a:r>
          </a:p>
        </p:txBody>
      </p:sp>
      <p:sp>
        <p:nvSpPr>
          <p:cNvPr id="148" name="Cleveland Live Music or…"/>
          <p:cNvSpPr txBox="1"/>
          <p:nvPr/>
        </p:nvSpPr>
        <p:spPr>
          <a:xfrm>
            <a:off x="1219200" y="3252886"/>
            <a:ext cx="10464800" cy="52798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 fontScale="92500" lnSpcReduction="20000"/>
          </a:bodyPr>
          <a:lstStyle/>
          <a:p>
            <a:pPr defTabSz="572516">
              <a:defRPr sz="3724" b="1" spc="-11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lang="en-US" dirty="0" smtClean="0"/>
              <a:t>Let Others Do It</a:t>
            </a:r>
            <a:r>
              <a:rPr dirty="0" smtClean="0"/>
              <a:t> </a:t>
            </a:r>
            <a:endParaRPr lang="en-US" dirty="0" smtClean="0"/>
          </a:p>
          <a:p>
            <a:pPr defTabSz="572516">
              <a:defRPr sz="3724" b="1" spc="-111">
                <a:latin typeface="Helvetica Neue"/>
                <a:ea typeface="Helvetica Neue"/>
                <a:cs typeface="Helvetica Neue"/>
                <a:sym typeface="Helvetica Neue"/>
              </a:defRPr>
            </a:pPr>
            <a:endParaRPr dirty="0" smtClean="0"/>
          </a:p>
          <a:p>
            <a:pPr defTabSz="572516">
              <a:defRPr sz="3724" b="1" spc="-11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lang="en-US" dirty="0" smtClean="0"/>
              <a:t>Information about Home Contractors</a:t>
            </a:r>
            <a:endParaRPr dirty="0" smtClean="0"/>
          </a:p>
          <a:p>
            <a:pPr defTabSz="572516">
              <a:defRPr sz="3724" b="1" spc="-11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lang="en-US" dirty="0" smtClean="0"/>
              <a:t>    </a:t>
            </a:r>
            <a:endParaRPr dirty="0" smtClean="0"/>
          </a:p>
          <a:p>
            <a:pPr defTabSz="572516">
              <a:defRPr sz="3724" b="1" spc="-11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lang="en-US" dirty="0" smtClean="0"/>
              <a:t>Contractors can be added to the database</a:t>
            </a:r>
            <a:endParaRPr lang="en-US" dirty="0"/>
          </a:p>
          <a:p>
            <a:pPr defTabSz="572516">
              <a:defRPr sz="3724" b="1" spc="-111">
                <a:latin typeface="Helvetica Neue"/>
                <a:ea typeface="Helvetica Neue"/>
                <a:cs typeface="Helvetica Neue"/>
                <a:sym typeface="Helvetica Neue"/>
              </a:defRPr>
            </a:pPr>
            <a:endParaRPr dirty="0"/>
          </a:p>
          <a:p>
            <a:pPr defTabSz="572516">
              <a:defRPr sz="3724" b="1" spc="-11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lang="en-US" dirty="0" smtClean="0"/>
              <a:t>Customers can leave a review and rating for a contractor</a:t>
            </a:r>
            <a:endParaRPr dirty="0"/>
          </a:p>
          <a:p>
            <a:pPr defTabSz="572516">
              <a:defRPr sz="3724" b="1" spc="-11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dirty="0"/>
              <a:t> </a:t>
            </a:r>
            <a:endParaRPr lang="en-US" dirty="0"/>
          </a:p>
          <a:p>
            <a:pPr defTabSz="572516">
              <a:defRPr sz="3724" b="1" spc="-11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lang="en-US" dirty="0" smtClean="0"/>
              <a:t>Contractor’s rating will be updated after each review</a:t>
            </a:r>
          </a:p>
          <a:p>
            <a:pPr defTabSz="572516">
              <a:defRPr sz="3724" b="1" spc="-111">
                <a:latin typeface="Helvetica Neue"/>
                <a:ea typeface="Helvetica Neue"/>
                <a:cs typeface="Helvetica Neue"/>
                <a:sym typeface="Helvetica Neue"/>
              </a:defRPr>
            </a:pPr>
            <a:endParaRPr lang="en-US" dirty="0"/>
          </a:p>
          <a:p>
            <a:pPr defTabSz="572516">
              <a:defRPr sz="3724" b="1" spc="-11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lang="en-US" dirty="0" smtClean="0"/>
              <a:t>Customers can look for contractor in their area</a:t>
            </a:r>
            <a:endParaRPr dirty="0"/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Motivation to Create CLM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Motivation to Create </a:t>
            </a:r>
            <a:r>
              <a:rPr lang="en-US" dirty="0" smtClean="0"/>
              <a:t>LODI</a:t>
            </a:r>
            <a:endParaRPr dirty="0"/>
          </a:p>
        </p:txBody>
      </p:sp>
      <p:sp>
        <p:nvSpPr>
          <p:cNvPr id="152" name="To provide Live Music enthusiasts who reside or are visiting Northeast Ohio an easy to use resource to locate Live Musical performances.…"/>
          <p:cNvSpPr txBox="1">
            <a:spLocks noGrp="1"/>
          </p:cNvSpPr>
          <p:nvPr>
            <p:ph type="body" sz="half" idx="1"/>
          </p:nvPr>
        </p:nvSpPr>
        <p:spPr>
          <a:xfrm>
            <a:off x="5981700" y="3123507"/>
            <a:ext cx="5961063" cy="5792586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452627" indent="-452627" defTabSz="578358">
              <a:spcBef>
                <a:spcPts val="2900"/>
              </a:spcBef>
              <a:buBlip>
                <a:blip r:embed="rId2"/>
              </a:buBlip>
              <a:defRPr sz="3267" b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dirty="0"/>
              <a:t>To provide </a:t>
            </a:r>
            <a:r>
              <a:rPr lang="en-US" dirty="0" smtClean="0"/>
              <a:t>a resource where users can find information about home contractors </a:t>
            </a:r>
            <a:r>
              <a:rPr dirty="0" smtClean="0"/>
              <a:t> </a:t>
            </a:r>
          </a:p>
          <a:p>
            <a:pPr marL="452627" indent="-452627" defTabSz="578358">
              <a:spcBef>
                <a:spcPts val="2900"/>
              </a:spcBef>
              <a:buBlip>
                <a:blip r:embed="rId2"/>
              </a:buBlip>
              <a:defRPr sz="3267" b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lang="en-US" dirty="0" smtClean="0"/>
              <a:t>User can leave feedback regarding their interaction with the contractor</a:t>
            </a:r>
          </a:p>
          <a:p>
            <a:pPr marL="452627" indent="-452627" defTabSz="578358">
              <a:spcBef>
                <a:spcPts val="2900"/>
              </a:spcBef>
              <a:buBlip>
                <a:blip r:embed="rId2"/>
              </a:buBlip>
              <a:defRPr sz="3267" b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lang="en-US" dirty="0" smtClean="0"/>
              <a:t>User can submit a request to be contacted</a:t>
            </a:r>
          </a:p>
          <a:p>
            <a:pPr marL="452627" indent="-452627" defTabSz="578358">
              <a:spcBef>
                <a:spcPts val="2900"/>
              </a:spcBef>
              <a:buBlip>
                <a:blip r:embed="rId2"/>
              </a:buBlip>
              <a:defRPr sz="3267" b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lang="en-US" dirty="0" smtClean="0"/>
              <a:t>Needing an API</a:t>
            </a:r>
            <a:endParaRPr dirty="0"/>
          </a:p>
        </p:txBody>
      </p:sp>
      <p:sp>
        <p:nvSpPr>
          <p:cNvPr id="2" name="AutoShape 2" descr="Image result for roofing image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Placeholder 5"/>
          <p:cNvPicPr>
            <a:picLocks noGrp="1" noChangeAspect="1"/>
          </p:cNvPicPr>
          <p:nvPr>
            <p:ph type="pic" sz="half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60" r="13260"/>
          <a:stretch>
            <a:fillRect/>
          </a:stretch>
        </p:blipFill>
        <p:spPr>
          <a:xfrm>
            <a:off x="1181100" y="3380452"/>
            <a:ext cx="4657388" cy="4527415"/>
          </a:xfrm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Design Process"/>
          <p:cNvSpPr txBox="1">
            <a:spLocks noGrp="1"/>
          </p:cNvSpPr>
          <p:nvPr>
            <p:ph type="title"/>
          </p:nvPr>
        </p:nvSpPr>
        <p:spPr>
          <a:xfrm>
            <a:off x="1281758" y="817033"/>
            <a:ext cx="10464801" cy="1784351"/>
          </a:xfrm>
          <a:prstGeom prst="rect">
            <a:avLst/>
          </a:prstGeom>
        </p:spPr>
        <p:txBody>
          <a:bodyPr/>
          <a:lstStyle/>
          <a:p>
            <a:r>
              <a:t>Design Process</a:t>
            </a:r>
          </a:p>
        </p:txBody>
      </p:sp>
      <p:sp>
        <p:nvSpPr>
          <p:cNvPr id="159" name="Wireframe in Balsamiq…"/>
          <p:cNvSpPr txBox="1">
            <a:spLocks noGrp="1"/>
          </p:cNvSpPr>
          <p:nvPr>
            <p:ph type="body" sz="half" idx="1"/>
          </p:nvPr>
        </p:nvSpPr>
        <p:spPr>
          <a:xfrm>
            <a:off x="1003300" y="2935789"/>
            <a:ext cx="5280224" cy="5642109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61188" indent="-361188" defTabSz="461518">
              <a:spcBef>
                <a:spcPts val="2300"/>
              </a:spcBef>
              <a:buBlip>
                <a:blip r:embed="rId2"/>
              </a:buBlip>
              <a:defRPr sz="2607" b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lang="en-US" dirty="0" smtClean="0"/>
              <a:t>Brainstorm on layout and functionality</a:t>
            </a:r>
          </a:p>
          <a:p>
            <a:pPr marL="361188" indent="-361188" defTabSz="461518">
              <a:spcBef>
                <a:spcPts val="2300"/>
              </a:spcBef>
              <a:buBlip>
                <a:blip r:embed="rId2"/>
              </a:buBlip>
              <a:defRPr sz="2607" b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lang="en-US" dirty="0" smtClean="0"/>
              <a:t>Divide tasks </a:t>
            </a:r>
            <a:endParaRPr dirty="0"/>
          </a:p>
          <a:p>
            <a:pPr marL="361188" indent="-361188" defTabSz="461518">
              <a:spcBef>
                <a:spcPts val="2300"/>
              </a:spcBef>
              <a:buBlip>
                <a:blip r:embed="rId2"/>
              </a:buBlip>
              <a:defRPr sz="2607" b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lang="en-US" dirty="0" smtClean="0"/>
              <a:t>Design home page</a:t>
            </a:r>
            <a:endParaRPr dirty="0"/>
          </a:p>
          <a:p>
            <a:pPr marL="361188" indent="-361188" defTabSz="461518">
              <a:spcBef>
                <a:spcPts val="2300"/>
              </a:spcBef>
              <a:buBlip>
                <a:blip r:embed="rId2"/>
              </a:buBlip>
              <a:defRPr sz="2607" b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lang="en-US" dirty="0" smtClean="0"/>
              <a:t>Create data</a:t>
            </a:r>
            <a:endParaRPr dirty="0"/>
          </a:p>
          <a:p>
            <a:pPr marL="361188" indent="-361188" defTabSz="461518">
              <a:spcBef>
                <a:spcPts val="2300"/>
              </a:spcBef>
              <a:buBlip>
                <a:blip r:embed="rId2"/>
              </a:buBlip>
              <a:defRPr sz="2607" b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lang="en-US" dirty="0" smtClean="0"/>
              <a:t>Design other pages</a:t>
            </a:r>
          </a:p>
          <a:p>
            <a:pPr marL="361188" indent="-361188" defTabSz="461518">
              <a:spcBef>
                <a:spcPts val="2300"/>
              </a:spcBef>
              <a:buBlip>
                <a:blip r:embed="rId2"/>
              </a:buBlip>
              <a:defRPr sz="2607" b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lang="en-US" dirty="0" smtClean="0"/>
              <a:t>Develop routing functionality</a:t>
            </a: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1600" y="3061949"/>
            <a:ext cx="5817940" cy="484890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Design Process"/>
          <p:cNvSpPr txBox="1">
            <a:spLocks noGrp="1"/>
          </p:cNvSpPr>
          <p:nvPr>
            <p:ph type="title"/>
          </p:nvPr>
        </p:nvSpPr>
        <p:spPr>
          <a:xfrm>
            <a:off x="1281758" y="817033"/>
            <a:ext cx="10464801" cy="1784351"/>
          </a:xfrm>
          <a:prstGeom prst="rect">
            <a:avLst/>
          </a:prstGeom>
        </p:spPr>
        <p:txBody>
          <a:bodyPr/>
          <a:lstStyle/>
          <a:p>
            <a:r>
              <a:t>Design Process</a:t>
            </a:r>
          </a:p>
        </p:txBody>
      </p:sp>
      <p:sp>
        <p:nvSpPr>
          <p:cNvPr id="164" name="Delegating. Each member volunteered different areas of the project.…"/>
          <p:cNvSpPr txBox="1">
            <a:spLocks noGrp="1"/>
          </p:cNvSpPr>
          <p:nvPr>
            <p:ph type="body" sz="quarter" idx="1"/>
          </p:nvPr>
        </p:nvSpPr>
        <p:spPr>
          <a:xfrm>
            <a:off x="1104900" y="2935789"/>
            <a:ext cx="3974109" cy="5509288"/>
          </a:xfrm>
          <a:prstGeom prst="rect">
            <a:avLst/>
          </a:prstGeom>
        </p:spPr>
        <p:txBody>
          <a:bodyPr>
            <a:normAutofit fontScale="70000" lnSpcReduction="20000"/>
          </a:bodyPr>
          <a:lstStyle/>
          <a:p>
            <a:pPr marL="384047" indent="-384047" defTabSz="490727">
              <a:spcBef>
                <a:spcPts val="2500"/>
              </a:spcBef>
              <a:buBlip>
                <a:blip r:embed="rId2"/>
              </a:buBlip>
              <a:defRPr sz="2772" b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dirty="0"/>
              <a:t>Delegating. Each member volunteered different areas of the project.</a:t>
            </a:r>
          </a:p>
          <a:p>
            <a:pPr marL="384047" indent="-384047" defTabSz="490727">
              <a:spcBef>
                <a:spcPts val="2500"/>
              </a:spcBef>
              <a:buBlip>
                <a:blip r:embed="rId2"/>
              </a:buBlip>
              <a:defRPr sz="2772" b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lang="en-US" dirty="0" smtClean="0"/>
              <a:t>Brad</a:t>
            </a:r>
            <a:r>
              <a:rPr dirty="0" smtClean="0"/>
              <a:t> </a:t>
            </a:r>
            <a:r>
              <a:rPr lang="en-US" dirty="0" smtClean="0"/>
              <a:t>–</a:t>
            </a:r>
            <a:r>
              <a:rPr dirty="0" smtClean="0"/>
              <a:t> </a:t>
            </a:r>
            <a:r>
              <a:rPr lang="en-US" dirty="0" smtClean="0"/>
              <a:t>design and layout</a:t>
            </a:r>
          </a:p>
          <a:p>
            <a:pPr marL="384047" indent="-384047" defTabSz="490727">
              <a:spcBef>
                <a:spcPts val="2500"/>
              </a:spcBef>
              <a:buBlip>
                <a:blip r:embed="rId2"/>
              </a:buBlip>
              <a:defRPr sz="2772" b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dirty="0" smtClean="0"/>
              <a:t>J</a:t>
            </a:r>
            <a:r>
              <a:rPr lang="en-US" dirty="0" smtClean="0"/>
              <a:t>oe</a:t>
            </a:r>
            <a:r>
              <a:rPr dirty="0" smtClean="0"/>
              <a:t> </a:t>
            </a:r>
            <a:r>
              <a:rPr lang="en-US" dirty="0" smtClean="0"/>
              <a:t>–</a:t>
            </a:r>
            <a:r>
              <a:rPr dirty="0" smtClean="0"/>
              <a:t> </a:t>
            </a:r>
            <a:r>
              <a:rPr lang="en-US" dirty="0" smtClean="0"/>
              <a:t>concept for project, name for app, gather / create data (names, addresses, images, reviews)</a:t>
            </a:r>
            <a:endParaRPr dirty="0"/>
          </a:p>
          <a:p>
            <a:pPr marL="384047" indent="-384047" defTabSz="490727">
              <a:spcBef>
                <a:spcPts val="2500"/>
              </a:spcBef>
              <a:buBlip>
                <a:blip r:embed="rId2"/>
              </a:buBlip>
              <a:defRPr sz="2772" b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dirty="0" smtClean="0"/>
              <a:t>St</a:t>
            </a:r>
            <a:r>
              <a:rPr lang="en-US" dirty="0" smtClean="0"/>
              <a:t>eve – routing, map, table of contractors,  handlebars, contact info/Firebase, new contractor form</a:t>
            </a:r>
          </a:p>
          <a:p>
            <a:pPr marL="384047" indent="-384047" defTabSz="490727">
              <a:spcBef>
                <a:spcPts val="2500"/>
              </a:spcBef>
              <a:buBlip>
                <a:blip r:embed="rId2"/>
              </a:buBlip>
              <a:defRPr sz="2772" b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lang="en-US" dirty="0" smtClean="0"/>
              <a:t>Rhonda – routing, create and display customer reviews</a:t>
            </a: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2800" y="3230800"/>
            <a:ext cx="6109751" cy="417253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Technologies  API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Technologies  </a:t>
            </a:r>
          </a:p>
        </p:txBody>
      </p:sp>
      <p:sp>
        <p:nvSpPr>
          <p:cNvPr id="174" name="Songkick - search events by date and time, performers, venue and location…"/>
          <p:cNvSpPr txBox="1">
            <a:spLocks noGrp="1"/>
          </p:cNvSpPr>
          <p:nvPr>
            <p:ph type="body" sz="half" idx="1"/>
          </p:nvPr>
        </p:nvSpPr>
        <p:spPr>
          <a:xfrm>
            <a:off x="1087966" y="2726266"/>
            <a:ext cx="4826001" cy="5384801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>
              <a:buBlip>
                <a:blip r:embed="rId3"/>
              </a:buBlip>
              <a:defRPr sz="3300" b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lang="en-US" dirty="0" smtClean="0"/>
              <a:t>Leaflet.js</a:t>
            </a:r>
          </a:p>
          <a:p>
            <a:pPr>
              <a:buBlip>
                <a:blip r:embed="rId3"/>
              </a:buBlip>
              <a:defRPr sz="3300" b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lang="en-US" dirty="0" err="1" smtClean="0"/>
              <a:t>Mapbox</a:t>
            </a:r>
            <a:r>
              <a:rPr lang="en-US" dirty="0" smtClean="0"/>
              <a:t> </a:t>
            </a:r>
            <a:r>
              <a:rPr lang="en-US" dirty="0" err="1" smtClean="0"/>
              <a:t>api</a:t>
            </a:r>
            <a:endParaRPr lang="en-US" dirty="0" smtClean="0"/>
          </a:p>
          <a:p>
            <a:pPr>
              <a:buBlip>
                <a:blip r:embed="rId3"/>
              </a:buBlip>
              <a:defRPr sz="3300" b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lang="en-US" dirty="0" err="1" smtClean="0"/>
              <a:t>Tablesort</a:t>
            </a:r>
            <a:r>
              <a:rPr lang="en-US" dirty="0" smtClean="0"/>
              <a:t> – jQuery plug-in</a:t>
            </a:r>
          </a:p>
          <a:p>
            <a:pPr>
              <a:buBlip>
                <a:blip r:embed="rId3"/>
              </a:buBlip>
              <a:defRPr sz="3300" b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lang="en-US" dirty="0" smtClean="0"/>
              <a:t>Validation – </a:t>
            </a:r>
            <a:r>
              <a:rPr lang="en-US" dirty="0" err="1" smtClean="0"/>
              <a:t>npm</a:t>
            </a:r>
            <a:r>
              <a:rPr lang="en-US" dirty="0" smtClean="0"/>
              <a:t> jQuery validation</a:t>
            </a:r>
          </a:p>
          <a:p>
            <a:pPr>
              <a:buBlip>
                <a:blip r:embed="rId3"/>
              </a:buBlip>
              <a:defRPr sz="3300" b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lang="en-US" dirty="0" smtClean="0"/>
              <a:t>Node geocoder – to use with </a:t>
            </a:r>
            <a:r>
              <a:rPr lang="en-US" dirty="0" err="1" smtClean="0"/>
              <a:t>mapquest</a:t>
            </a:r>
            <a:r>
              <a:rPr lang="en-US" dirty="0" smtClean="0"/>
              <a:t> </a:t>
            </a:r>
            <a:r>
              <a:rPr lang="en-US" dirty="0" err="1" smtClean="0"/>
              <a:t>api</a:t>
            </a: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777" y="3073271"/>
            <a:ext cx="5790193" cy="469079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Technologi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Technologies</a:t>
            </a:r>
          </a:p>
        </p:txBody>
      </p:sp>
      <p:sp>
        <p:nvSpPr>
          <p:cNvPr id="168" name="CSS…"/>
          <p:cNvSpPr txBox="1">
            <a:spLocks noGrp="1"/>
          </p:cNvSpPr>
          <p:nvPr>
            <p:ph type="body" sz="half" idx="1"/>
          </p:nvPr>
        </p:nvSpPr>
        <p:spPr>
          <a:xfrm>
            <a:off x="6953051" y="2933673"/>
            <a:ext cx="5321698" cy="6066566"/>
          </a:xfrm>
          <a:prstGeom prst="rect">
            <a:avLst/>
          </a:prstGeom>
        </p:spPr>
        <p:txBody>
          <a:bodyPr/>
          <a:lstStyle/>
          <a:p>
            <a:pPr marL="347472" indent="-347472" defTabSz="443991">
              <a:spcBef>
                <a:spcPts val="2200"/>
              </a:spcBef>
              <a:buBlip>
                <a:blip r:embed="rId2"/>
              </a:buBlip>
              <a:defRPr sz="2508" b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dirty="0"/>
              <a:t>CSS</a:t>
            </a:r>
          </a:p>
          <a:p>
            <a:pPr marL="347472" indent="-347472" defTabSz="443991">
              <a:spcBef>
                <a:spcPts val="2200"/>
              </a:spcBef>
              <a:buBlip>
                <a:blip r:embed="rId2"/>
              </a:buBlip>
              <a:defRPr sz="2508" b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dirty="0"/>
              <a:t>Bootstrap</a:t>
            </a:r>
          </a:p>
          <a:p>
            <a:pPr marL="347472" indent="-347472" defTabSz="443991">
              <a:spcBef>
                <a:spcPts val="2200"/>
              </a:spcBef>
              <a:buBlip>
                <a:blip r:embed="rId2"/>
              </a:buBlip>
              <a:defRPr sz="2508" b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dirty="0" err="1"/>
              <a:t>Javascript</a:t>
            </a:r>
            <a:r>
              <a:rPr dirty="0"/>
              <a:t> jQuery</a:t>
            </a:r>
          </a:p>
          <a:p>
            <a:pPr marL="347472" indent="-347472" defTabSz="443991">
              <a:spcBef>
                <a:spcPts val="2200"/>
              </a:spcBef>
              <a:buBlip>
                <a:blip r:embed="rId2"/>
              </a:buBlip>
              <a:defRPr sz="2508" b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dirty="0"/>
              <a:t>JSON</a:t>
            </a:r>
          </a:p>
          <a:p>
            <a:pPr marL="347472" indent="-347472" defTabSz="443991">
              <a:spcBef>
                <a:spcPts val="2200"/>
              </a:spcBef>
              <a:buBlip>
                <a:blip r:embed="rId2"/>
              </a:buBlip>
              <a:defRPr sz="2508" b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dirty="0"/>
              <a:t>jQuery Modal</a:t>
            </a:r>
          </a:p>
          <a:p>
            <a:pPr marL="347472" indent="-347472" defTabSz="443991">
              <a:spcBef>
                <a:spcPts val="2200"/>
              </a:spcBef>
              <a:buBlip>
                <a:blip r:embed="rId2"/>
              </a:buBlip>
              <a:defRPr sz="2508" b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dirty="0" smtClean="0"/>
              <a:t>AJAX</a:t>
            </a:r>
            <a:endParaRPr lang="en-US" dirty="0" smtClean="0"/>
          </a:p>
          <a:p>
            <a:pPr marL="347472" indent="-347472" defTabSz="443991">
              <a:spcBef>
                <a:spcPts val="2200"/>
              </a:spcBef>
              <a:buBlip>
                <a:blip r:embed="rId2"/>
              </a:buBlip>
              <a:defRPr sz="2508" b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lang="en-US" dirty="0" err="1" smtClean="0"/>
              <a:t>mySqL</a:t>
            </a:r>
            <a:endParaRPr lang="en-US" dirty="0" smtClean="0"/>
          </a:p>
          <a:p>
            <a:pPr marL="347472" indent="-347472" defTabSz="443991">
              <a:spcBef>
                <a:spcPts val="2200"/>
              </a:spcBef>
              <a:buBlip>
                <a:blip r:embed="rId2"/>
              </a:buBlip>
              <a:defRPr sz="2508" b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lang="en-US" dirty="0" err="1" smtClean="0"/>
              <a:t>sequelize</a:t>
            </a: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7429" y="3690686"/>
            <a:ext cx="4104438" cy="4660763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Javascript Challenges"/>
          <p:cNvSpPr txBox="1">
            <a:spLocks noGrp="1"/>
          </p:cNvSpPr>
          <p:nvPr>
            <p:ph type="title"/>
          </p:nvPr>
        </p:nvSpPr>
        <p:spPr>
          <a:xfrm>
            <a:off x="1354667" y="664633"/>
            <a:ext cx="10464800" cy="1905000"/>
          </a:xfrm>
          <a:prstGeom prst="rect">
            <a:avLst/>
          </a:prstGeom>
        </p:spPr>
        <p:txBody>
          <a:bodyPr/>
          <a:lstStyle/>
          <a:p>
            <a:r>
              <a:rPr dirty="0" smtClean="0"/>
              <a:t>Challenges </a:t>
            </a:r>
            <a:endParaRPr dirty="0"/>
          </a:p>
        </p:txBody>
      </p:sp>
      <p:sp>
        <p:nvSpPr>
          <p:cNvPr id="184" name="Determining the query URLs for the APIs…"/>
          <p:cNvSpPr txBox="1">
            <a:spLocks noGrp="1"/>
          </p:cNvSpPr>
          <p:nvPr>
            <p:ph type="body" sz="half" idx="1"/>
          </p:nvPr>
        </p:nvSpPr>
        <p:spPr>
          <a:xfrm>
            <a:off x="6315902" y="3257567"/>
            <a:ext cx="5757797" cy="5983553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Blip>
                <a:blip r:embed="rId2"/>
              </a:buBlip>
              <a:defRPr sz="3300" b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lang="en-US" dirty="0" smtClean="0"/>
              <a:t>GitHub</a:t>
            </a:r>
          </a:p>
          <a:p>
            <a:pPr>
              <a:buBlip>
                <a:blip r:embed="rId2"/>
              </a:buBlip>
              <a:defRPr sz="3300" b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lang="en-US" dirty="0" smtClean="0"/>
              <a:t>Getting dropdowns to work with bootstrap</a:t>
            </a:r>
          </a:p>
          <a:p>
            <a:pPr>
              <a:buBlip>
                <a:blip r:embed="rId2"/>
              </a:buBlip>
              <a:defRPr sz="3300" b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lang="en-US" dirty="0" smtClean="0"/>
              <a:t>Geocoder with </a:t>
            </a:r>
            <a:r>
              <a:rPr lang="en-US" dirty="0" err="1" smtClean="0"/>
              <a:t>mapquest</a:t>
            </a:r>
            <a:endParaRPr lang="en-US" dirty="0" smtClean="0"/>
          </a:p>
          <a:p>
            <a:pPr>
              <a:buBlip>
                <a:blip r:embed="rId2"/>
              </a:buBlip>
              <a:defRPr sz="3300" b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lang="en-US" dirty="0" smtClean="0"/>
              <a:t>Using 2 tables – getting reviews associated with a contractor</a:t>
            </a:r>
            <a:endParaRPr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199" y="3788657"/>
            <a:ext cx="4972468" cy="376361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Javascript Challenges"/>
          <p:cNvSpPr txBox="1">
            <a:spLocks noGrp="1"/>
          </p:cNvSpPr>
          <p:nvPr>
            <p:ph type="title"/>
          </p:nvPr>
        </p:nvSpPr>
        <p:spPr>
          <a:xfrm>
            <a:off x="1354667" y="664633"/>
            <a:ext cx="10464800" cy="1905000"/>
          </a:xfrm>
          <a:prstGeom prst="rect">
            <a:avLst/>
          </a:prstGeom>
        </p:spPr>
        <p:txBody>
          <a:bodyPr/>
          <a:lstStyle/>
          <a:p>
            <a:r>
              <a:rPr dirty="0" smtClean="0"/>
              <a:t>Challenges </a:t>
            </a:r>
            <a:endParaRPr dirty="0"/>
          </a:p>
        </p:txBody>
      </p:sp>
      <p:sp>
        <p:nvSpPr>
          <p:cNvPr id="184" name="Determining the query URLs for the APIs…"/>
          <p:cNvSpPr txBox="1">
            <a:spLocks noGrp="1"/>
          </p:cNvSpPr>
          <p:nvPr>
            <p:ph type="body" sz="half" idx="1"/>
          </p:nvPr>
        </p:nvSpPr>
        <p:spPr>
          <a:xfrm>
            <a:off x="6315902" y="3257567"/>
            <a:ext cx="5757797" cy="5983553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Blip>
                <a:blip r:embed="rId2"/>
              </a:buBlip>
              <a:defRPr sz="3300" b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lang="en-US" dirty="0" smtClean="0"/>
              <a:t>Review modal to load when clicking a row</a:t>
            </a:r>
          </a:p>
          <a:p>
            <a:pPr>
              <a:buBlip>
                <a:blip r:embed="rId2"/>
              </a:buBlip>
              <a:defRPr sz="3300" b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lang="en-US" dirty="0" smtClean="0"/>
              <a:t>Modal Styling</a:t>
            </a:r>
          </a:p>
          <a:p>
            <a:pPr>
              <a:buBlip>
                <a:blip r:embed="rId2"/>
              </a:buBlip>
              <a:defRPr sz="3300" b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lang="en-US" dirty="0" smtClean="0"/>
              <a:t>Adding contractor picture into the database</a:t>
            </a:r>
          </a:p>
          <a:p>
            <a:pPr>
              <a:buBlip>
                <a:blip r:embed="rId2"/>
              </a:buBlip>
              <a:defRPr sz="3300" b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lang="en-US" dirty="0" smtClean="0"/>
              <a:t>Hiding API keys for client side code (Firebase)</a:t>
            </a:r>
          </a:p>
          <a:p>
            <a:pPr>
              <a:buBlip>
                <a:blip r:embed="rId2"/>
              </a:buBlip>
              <a:defRPr sz="3300" b="1">
                <a:latin typeface="Helvetica Neue"/>
                <a:ea typeface="Helvetica Neue"/>
                <a:cs typeface="Helvetica Neue"/>
                <a:sym typeface="Helvetica Neue"/>
              </a:defRPr>
            </a:pPr>
            <a:endParaRPr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9978" y="3257567"/>
            <a:ext cx="4685213" cy="387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675454"/>
      </p:ext>
    </p:extLst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New_Template6">
  <a:themeElements>
    <a:clrScheme name="New_Template6">
      <a:dk1>
        <a:srgbClr val="000000"/>
      </a:dk1>
      <a:lt1>
        <a:srgbClr val="EEEEEE"/>
      </a:lt1>
      <a:dk2>
        <a:srgbClr val="3E4044"/>
      </a:dk2>
      <a:lt2>
        <a:srgbClr val="DCDDE0"/>
      </a:lt2>
      <a:accent1>
        <a:srgbClr val="0AB8BF"/>
      </a:accent1>
      <a:accent2>
        <a:srgbClr val="82B21C"/>
      </a:accent2>
      <a:accent3>
        <a:srgbClr val="E6A629"/>
      </a:accent3>
      <a:accent4>
        <a:srgbClr val="E86F1B"/>
      </a:accent4>
      <a:accent5>
        <a:srgbClr val="C4411D"/>
      </a:accent5>
      <a:accent6>
        <a:srgbClr val="795B8C"/>
      </a:accent6>
      <a:hlink>
        <a:srgbClr val="0000FF"/>
      </a:hlink>
      <a:folHlink>
        <a:srgbClr val="FF00FF"/>
      </a:folHlink>
    </a:clrScheme>
    <a:fontScheme name="New_Template6">
      <a:majorFont>
        <a:latin typeface="Superclarendon"/>
        <a:ea typeface="Superclarendon"/>
        <a:cs typeface="Superclarendon"/>
      </a:majorFont>
      <a:minorFont>
        <a:latin typeface="Superclarendon"/>
        <a:ea typeface="Superclarendon"/>
        <a:cs typeface="Superclarendon"/>
      </a:minorFont>
    </a:fontScheme>
    <a:fmtScheme name="New_Template6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EEEEEE"/>
            </a:solidFill>
            <a:effectLst>
              <a:outerShdw blurRad="25400" dist="25400" dir="2388334" rotWithShape="0">
                <a:srgbClr val="000000">
                  <a:alpha val="79310"/>
                </a:srgbClr>
              </a:outerShdw>
            </a:effectLst>
            <a:uFillTx/>
            <a:latin typeface="Helvetica Neue Bold Condensed"/>
            <a:ea typeface="Helvetica Neue Bold Condensed"/>
            <a:cs typeface="Helvetica Neue Bold Condensed"/>
            <a:sym typeface="Helvetica Neue Bold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>
          <a:noFill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800" b="0" i="0" u="none" strike="noStrike" cap="none" spc="0" normalizeH="0" baseline="0">
            <a:ln>
              <a:noFill/>
            </a:ln>
            <a:solidFill>
              <a:srgbClr val="EEEEEE"/>
            </a:solidFill>
            <a:effectLst/>
            <a:uFillTx/>
            <a:latin typeface="Helvetica Neue Bold Condensed"/>
            <a:ea typeface="Helvetica Neue Bold Condensed"/>
            <a:cs typeface="Helvetica Neue Bold Condensed"/>
            <a:sym typeface="Helvetica Neue Bold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New_Template6">
  <a:themeElements>
    <a:clrScheme name="New_Template6">
      <a:dk1>
        <a:srgbClr val="000000"/>
      </a:dk1>
      <a:lt1>
        <a:srgbClr val="FFFFFF"/>
      </a:lt1>
      <a:dk2>
        <a:srgbClr val="3E4044"/>
      </a:dk2>
      <a:lt2>
        <a:srgbClr val="DCDDE0"/>
      </a:lt2>
      <a:accent1>
        <a:srgbClr val="0AB8BF"/>
      </a:accent1>
      <a:accent2>
        <a:srgbClr val="82B21C"/>
      </a:accent2>
      <a:accent3>
        <a:srgbClr val="E6A629"/>
      </a:accent3>
      <a:accent4>
        <a:srgbClr val="E86F1B"/>
      </a:accent4>
      <a:accent5>
        <a:srgbClr val="C4411D"/>
      </a:accent5>
      <a:accent6>
        <a:srgbClr val="795B8C"/>
      </a:accent6>
      <a:hlink>
        <a:srgbClr val="0000FF"/>
      </a:hlink>
      <a:folHlink>
        <a:srgbClr val="FF00FF"/>
      </a:folHlink>
    </a:clrScheme>
    <a:fontScheme name="New_Template6">
      <a:majorFont>
        <a:latin typeface="Superclarendon"/>
        <a:ea typeface="Superclarendon"/>
        <a:cs typeface="Superclarendon"/>
      </a:majorFont>
      <a:minorFont>
        <a:latin typeface="Superclarendon"/>
        <a:ea typeface="Superclarendon"/>
        <a:cs typeface="Superclarendon"/>
      </a:minorFont>
    </a:fontScheme>
    <a:fmtScheme name="New_Template6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EEEEEE"/>
            </a:solidFill>
            <a:effectLst>
              <a:outerShdw blurRad="25400" dist="25400" dir="2388334" rotWithShape="0">
                <a:srgbClr val="000000">
                  <a:alpha val="79310"/>
                </a:srgbClr>
              </a:outerShdw>
            </a:effectLst>
            <a:uFillTx/>
            <a:latin typeface="Helvetica Neue Bold Condensed"/>
            <a:ea typeface="Helvetica Neue Bold Condensed"/>
            <a:cs typeface="Helvetica Neue Bold Condensed"/>
            <a:sym typeface="Helvetica Neue Bold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>
          <a:noFill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800" b="0" i="0" u="none" strike="noStrike" cap="none" spc="0" normalizeH="0" baseline="0">
            <a:ln>
              <a:noFill/>
            </a:ln>
            <a:solidFill>
              <a:srgbClr val="EEEEEE"/>
            </a:solidFill>
            <a:effectLst/>
            <a:uFillTx/>
            <a:latin typeface="Helvetica Neue Bold Condensed"/>
            <a:ea typeface="Helvetica Neue Bold Condensed"/>
            <a:cs typeface="Helvetica Neue Bold Condensed"/>
            <a:sym typeface="Helvetica Neue Bold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3881</TotalTime>
  <Words>348</Words>
  <Application>Microsoft Office PowerPoint</Application>
  <PresentationFormat>Custom</PresentationFormat>
  <Paragraphs>78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Arial</vt:lpstr>
      <vt:lpstr>Comic Sans MS</vt:lpstr>
      <vt:lpstr>Consolas</vt:lpstr>
      <vt:lpstr>Georgia</vt:lpstr>
      <vt:lpstr>Helvetica Neue</vt:lpstr>
      <vt:lpstr>Helvetica Neue Bold Condensed</vt:lpstr>
      <vt:lpstr>Superclarendon</vt:lpstr>
      <vt:lpstr>New_Template6</vt:lpstr>
      <vt:lpstr>L O D I Let Others Do It</vt:lpstr>
      <vt:lpstr>L O D I Application Concept</vt:lpstr>
      <vt:lpstr>Motivation to Create LODI</vt:lpstr>
      <vt:lpstr>Design Process</vt:lpstr>
      <vt:lpstr>Design Process</vt:lpstr>
      <vt:lpstr>Technologies  </vt:lpstr>
      <vt:lpstr>Technologies</vt:lpstr>
      <vt:lpstr>Challenges </vt:lpstr>
      <vt:lpstr>Challenges </vt:lpstr>
      <vt:lpstr>Homepage Challenges </vt:lpstr>
      <vt:lpstr>Future Updates</vt:lpstr>
      <vt:lpstr>Demonstration</vt:lpstr>
      <vt:lpstr>Questions 0r Comments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Cleveland Live Music</dc:title>
  <dc:creator>rhonda</dc:creator>
  <cp:lastModifiedBy>rhonda</cp:lastModifiedBy>
  <cp:revision>29</cp:revision>
  <dcterms:modified xsi:type="dcterms:W3CDTF">2018-08-18T17:19:14Z</dcterms:modified>
</cp:coreProperties>
</file>